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Ex1.xml" ContentType="application/vnd.ms-office.chartex+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1.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 id="2147483748" r:id="rId2"/>
  </p:sldMasterIdLst>
  <p:sldIdLst>
    <p:sldId id="256" r:id="rId3"/>
    <p:sldId id="265" r:id="rId4"/>
    <p:sldId id="257" r:id="rId5"/>
    <p:sldId id="263" r:id="rId6"/>
    <p:sldId id="258" r:id="rId7"/>
    <p:sldId id="259" r:id="rId8"/>
    <p:sldId id="262" r:id="rId9"/>
    <p:sldId id="264" r:id="rId10"/>
    <p:sldId id="266" r:id="rId11"/>
    <p:sldId id="267" r:id="rId12"/>
    <p:sldId id="268" r:id="rId13"/>
    <p:sldId id="270" r:id="rId14"/>
    <p:sldId id="272" r:id="rId15"/>
    <p:sldId id="273" r:id="rId16"/>
    <p:sldId id="274" r:id="rId17"/>
    <p:sldId id="275" r:id="rId18"/>
    <p:sldId id="27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C1C38D-3637-40E5-AA30-ADBEEF44AFA8}" v="18" dt="2022-03-30T01:29:13.1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xlsx"/></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lien0\OneDrive\Documents\Data%20Science%20Salaries%20_cleaned%202021.csv" TargetMode="External"/><Relationship Id="rId4"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 Science Salaries _cleaned 2021.csv]Sheet2!PivotTable25</c:name>
    <c:fmtId val="1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dirty="0">
                <a:latin typeface="Amasis MT Pro Black" panose="02040A04050005020304" pitchFamily="18" charset="0"/>
              </a:rPr>
              <a:t>The Count  of Sectors</a:t>
            </a:r>
            <a:endParaRPr lang="en-US" dirty="0">
              <a:latin typeface="Amasis MT Pro Black" panose="02040A04050005020304" pitchFamily="18" charset="0"/>
            </a:endParaRPr>
          </a:p>
        </c:rich>
      </c:tx>
      <c:layout>
        <c:manualLayout>
          <c:xMode val="edge"/>
          <c:yMode val="edge"/>
          <c:x val="0.15111189350866341"/>
          <c:y val="4.629628954559791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
        <c:idx val="33"/>
        <c:spPr>
          <a:solidFill>
            <a:schemeClr val="accent1"/>
          </a:solidFill>
          <a:ln w="19050">
            <a:solidFill>
              <a:schemeClr val="lt1"/>
            </a:solidFill>
          </a:ln>
          <a:effectLst/>
        </c:spPr>
      </c:pivotFmt>
      <c:pivotFmt>
        <c:idx val="34"/>
        <c:spPr>
          <a:solidFill>
            <a:schemeClr val="accent1"/>
          </a:solidFill>
          <a:ln w="19050">
            <a:solidFill>
              <a:schemeClr val="lt1"/>
            </a:solidFill>
          </a:ln>
          <a:effectLst/>
        </c:spPr>
      </c:pivotFmt>
      <c:pivotFmt>
        <c:idx val="35"/>
        <c:spPr>
          <a:solidFill>
            <a:schemeClr val="accent1"/>
          </a:solidFill>
          <a:ln w="19050">
            <a:solidFill>
              <a:schemeClr val="lt1"/>
            </a:solidFill>
          </a:ln>
          <a:effectLst/>
        </c:spPr>
      </c:pivotFmt>
      <c:pivotFmt>
        <c:idx val="36"/>
        <c:spPr>
          <a:solidFill>
            <a:schemeClr val="accent1"/>
          </a:solidFill>
          <a:ln w="19050">
            <a:solidFill>
              <a:schemeClr val="lt1"/>
            </a:solidFill>
          </a:ln>
          <a:effectLst/>
        </c:spPr>
      </c:pivotFmt>
      <c:pivotFmt>
        <c:idx val="37"/>
        <c:spPr>
          <a:solidFill>
            <a:schemeClr val="accent1"/>
          </a:solidFill>
          <a:ln w="19050">
            <a:solidFill>
              <a:schemeClr val="lt1"/>
            </a:solidFill>
          </a:ln>
          <a:effectLst/>
        </c:spPr>
      </c:pivotFmt>
      <c:pivotFmt>
        <c:idx val="38"/>
        <c:spPr>
          <a:solidFill>
            <a:schemeClr val="accent1"/>
          </a:solidFill>
          <a:ln w="19050">
            <a:solidFill>
              <a:schemeClr val="lt1"/>
            </a:solidFill>
          </a:ln>
          <a:effectLst/>
        </c:spPr>
      </c:pivotFmt>
      <c:pivotFmt>
        <c:idx val="39"/>
        <c:spPr>
          <a:solidFill>
            <a:schemeClr val="accent1"/>
          </a:solidFill>
          <a:ln w="19050">
            <a:solidFill>
              <a:schemeClr val="lt1"/>
            </a:solidFill>
          </a:ln>
          <a:effectLst/>
        </c:spPr>
      </c:pivotFmt>
      <c:pivotFmt>
        <c:idx val="40"/>
        <c:spPr>
          <a:solidFill>
            <a:schemeClr val="accent1"/>
          </a:solidFill>
          <a:ln w="19050">
            <a:solidFill>
              <a:schemeClr val="lt1"/>
            </a:solidFill>
          </a:ln>
          <a:effectLst/>
        </c:spPr>
      </c:pivotFmt>
      <c:pivotFmt>
        <c:idx val="41"/>
        <c:spPr>
          <a:solidFill>
            <a:schemeClr val="accent1"/>
          </a:solidFill>
          <a:ln w="19050">
            <a:solidFill>
              <a:schemeClr val="lt1"/>
            </a:solidFill>
          </a:ln>
          <a:effectLst/>
        </c:spPr>
      </c:pivotFmt>
      <c:pivotFmt>
        <c:idx val="42"/>
        <c:spPr>
          <a:solidFill>
            <a:schemeClr val="accent1"/>
          </a:solidFill>
          <a:ln w="19050">
            <a:solidFill>
              <a:schemeClr val="lt1"/>
            </a:solidFill>
          </a:ln>
          <a:effectLst/>
        </c:spPr>
      </c:pivotFmt>
      <c:pivotFmt>
        <c:idx val="43"/>
        <c:spPr>
          <a:solidFill>
            <a:schemeClr val="accent1"/>
          </a:solidFill>
          <a:ln w="19050">
            <a:solidFill>
              <a:schemeClr val="lt1"/>
            </a:solidFill>
          </a:ln>
          <a:effectLst/>
        </c:spPr>
      </c:pivotFmt>
      <c:pivotFmt>
        <c:idx val="44"/>
        <c:spPr>
          <a:solidFill>
            <a:schemeClr val="accent1"/>
          </a:solidFill>
          <a:ln w="19050">
            <a:solidFill>
              <a:schemeClr val="lt1"/>
            </a:solidFill>
          </a:ln>
          <a:effectLst/>
        </c:spPr>
      </c:pivotFmt>
      <c:pivotFmt>
        <c:idx val="45"/>
        <c:spPr>
          <a:solidFill>
            <a:schemeClr val="accent1"/>
          </a:solidFill>
          <a:ln w="19050">
            <a:solidFill>
              <a:schemeClr val="lt1"/>
            </a:solidFill>
          </a:ln>
          <a:effectLst/>
        </c:spPr>
      </c:pivotFmt>
      <c:pivotFmt>
        <c:idx val="46"/>
        <c:spPr>
          <a:solidFill>
            <a:schemeClr val="accent1"/>
          </a:solidFill>
          <a:ln w="19050">
            <a:solidFill>
              <a:schemeClr val="lt1"/>
            </a:solidFill>
          </a:ln>
          <a:effectLst/>
        </c:spPr>
      </c:pivotFmt>
      <c:pivotFmt>
        <c:idx val="47"/>
        <c:spPr>
          <a:solidFill>
            <a:schemeClr val="accent1"/>
          </a:solidFill>
          <a:ln w="19050">
            <a:solidFill>
              <a:schemeClr val="lt1"/>
            </a:solidFill>
          </a:ln>
          <a:effectLst/>
        </c:spPr>
      </c:pivotFmt>
      <c:pivotFmt>
        <c:idx val="48"/>
        <c:spPr>
          <a:solidFill>
            <a:schemeClr val="accent1"/>
          </a:solidFill>
          <a:ln w="19050">
            <a:solidFill>
              <a:schemeClr val="lt1"/>
            </a:solidFill>
          </a:ln>
          <a:effectLst/>
        </c:spPr>
      </c:pivotFmt>
      <c:pivotFmt>
        <c:idx val="49"/>
        <c:spPr>
          <a:solidFill>
            <a:schemeClr val="accent1"/>
          </a:solidFill>
          <a:ln w="19050">
            <a:solidFill>
              <a:schemeClr val="lt1"/>
            </a:solidFill>
          </a:ln>
          <a:effectLst/>
        </c:spPr>
      </c:pivotFmt>
      <c:pivotFmt>
        <c:idx val="50"/>
        <c:spPr>
          <a:solidFill>
            <a:schemeClr val="accent1"/>
          </a:solidFill>
          <a:ln w="19050">
            <a:solidFill>
              <a:schemeClr val="lt1"/>
            </a:solidFill>
          </a:ln>
          <a:effectLst/>
        </c:spPr>
      </c:pivotFmt>
      <c:pivotFmt>
        <c:idx val="51"/>
        <c:spPr>
          <a:solidFill>
            <a:schemeClr val="accent1"/>
          </a:solidFill>
          <a:ln w="19050">
            <a:solidFill>
              <a:schemeClr val="lt1"/>
            </a:solidFill>
          </a:ln>
          <a:effectLst/>
        </c:spPr>
      </c:pivotFmt>
      <c:pivotFmt>
        <c:idx val="52"/>
        <c:spPr>
          <a:solidFill>
            <a:schemeClr val="accent1"/>
          </a:solidFill>
          <a:ln w="19050">
            <a:solidFill>
              <a:schemeClr val="lt1"/>
            </a:solidFill>
          </a:ln>
          <a:effectLst/>
        </c:spPr>
      </c:pivotFmt>
    </c:pivotFmts>
    <c:plotArea>
      <c:layout>
        <c:manualLayout>
          <c:layoutTarget val="inner"/>
          <c:xMode val="edge"/>
          <c:yMode val="edge"/>
          <c:x val="7.0010909515928491E-2"/>
          <c:y val="0.12766198196821493"/>
          <c:w val="0.60774168912008419"/>
          <c:h val="0.86282416698393594"/>
        </c:manualLayout>
      </c:layout>
      <c:pieChart>
        <c:varyColors val="1"/>
        <c:ser>
          <c:idx val="0"/>
          <c:order val="0"/>
          <c:tx>
            <c:strRef>
              <c:f>Sheet2!$B$3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A59-4084-89A5-873A3C0BAC3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FA59-4084-89A5-873A3C0BAC3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A59-4084-89A5-873A3C0BAC3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A59-4084-89A5-873A3C0BAC3F}"/>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FA59-4084-89A5-873A3C0BAC3F}"/>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FA59-4084-89A5-873A3C0BAC3F}"/>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FA59-4084-89A5-873A3C0BAC3F}"/>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FA59-4084-89A5-873A3C0BAC3F}"/>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FA59-4084-89A5-873A3C0BAC3F}"/>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FA59-4084-89A5-873A3C0BAC3F}"/>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FA59-4084-89A5-873A3C0BAC3F}"/>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FA59-4084-89A5-873A3C0BAC3F}"/>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FA59-4084-89A5-873A3C0BAC3F}"/>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FA59-4084-89A5-873A3C0BAC3F}"/>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FA59-4084-89A5-873A3C0BAC3F}"/>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FA59-4084-89A5-873A3C0BAC3F}"/>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FA59-4084-89A5-873A3C0BAC3F}"/>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FA59-4084-89A5-873A3C0BAC3F}"/>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FA59-4084-89A5-873A3C0BAC3F}"/>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FA59-4084-89A5-873A3C0BAC3F}"/>
              </c:ext>
            </c:extLst>
          </c:dPt>
          <c:dPt>
            <c:idx val="20"/>
            <c:bubble3D val="0"/>
            <c:spPr>
              <a:solidFill>
                <a:schemeClr val="accent3">
                  <a:lumMod val="80000"/>
                </a:schemeClr>
              </a:solidFill>
              <a:ln w="19050">
                <a:solidFill>
                  <a:schemeClr val="lt1"/>
                </a:solidFill>
              </a:ln>
              <a:effectLst/>
            </c:spPr>
            <c:extLst>
              <c:ext xmlns:c16="http://schemas.microsoft.com/office/drawing/2014/chart" uri="{C3380CC4-5D6E-409C-BE32-E72D297353CC}">
                <c16:uniqueId val="{00000029-FA59-4084-89A5-873A3C0BAC3F}"/>
              </c:ext>
            </c:extLst>
          </c:dPt>
          <c:dPt>
            <c:idx val="21"/>
            <c:bubble3D val="0"/>
            <c:spPr>
              <a:solidFill>
                <a:schemeClr val="accent4">
                  <a:lumMod val="80000"/>
                </a:schemeClr>
              </a:solidFill>
              <a:ln w="19050">
                <a:solidFill>
                  <a:schemeClr val="lt1"/>
                </a:solidFill>
              </a:ln>
              <a:effectLst/>
            </c:spPr>
            <c:extLst>
              <c:ext xmlns:c16="http://schemas.microsoft.com/office/drawing/2014/chart" uri="{C3380CC4-5D6E-409C-BE32-E72D297353CC}">
                <c16:uniqueId val="{0000002B-FA59-4084-89A5-873A3C0BAC3F}"/>
              </c:ext>
            </c:extLst>
          </c:dPt>
          <c:dPt>
            <c:idx val="22"/>
            <c:bubble3D val="0"/>
            <c:spPr>
              <a:solidFill>
                <a:schemeClr val="accent5">
                  <a:lumMod val="80000"/>
                </a:schemeClr>
              </a:solidFill>
              <a:ln w="19050">
                <a:solidFill>
                  <a:schemeClr val="lt1"/>
                </a:solidFill>
              </a:ln>
              <a:effectLst/>
            </c:spPr>
            <c:extLst>
              <c:ext xmlns:c16="http://schemas.microsoft.com/office/drawing/2014/chart" uri="{C3380CC4-5D6E-409C-BE32-E72D297353CC}">
                <c16:uniqueId val="{0000002D-FA59-4084-89A5-873A3C0BAC3F}"/>
              </c:ext>
            </c:extLst>
          </c:dPt>
          <c:dPt>
            <c:idx val="23"/>
            <c:bubble3D val="0"/>
            <c:spPr>
              <a:solidFill>
                <a:schemeClr val="accent6">
                  <a:lumMod val="80000"/>
                </a:schemeClr>
              </a:solidFill>
              <a:ln w="19050">
                <a:solidFill>
                  <a:schemeClr val="lt1"/>
                </a:solidFill>
              </a:ln>
              <a:effectLst/>
            </c:spPr>
            <c:extLst>
              <c:ext xmlns:c16="http://schemas.microsoft.com/office/drawing/2014/chart" uri="{C3380CC4-5D6E-409C-BE32-E72D297353CC}">
                <c16:uniqueId val="{0000002F-FA59-4084-89A5-873A3C0BAC3F}"/>
              </c:ext>
            </c:extLst>
          </c:dPt>
          <c:dPt>
            <c:idx val="24"/>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31-FA59-4084-89A5-873A3C0BAC3F}"/>
              </c:ext>
            </c:extLst>
          </c:dPt>
          <c:dLbls>
            <c:dLbl>
              <c:idx val="6"/>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D-FA59-4084-89A5-873A3C0BAC3F}"/>
                </c:ext>
              </c:extLst>
            </c:dLbl>
            <c:dLbl>
              <c:idx val="11"/>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17-FA59-4084-89A5-873A3C0BAC3F}"/>
                </c:ext>
              </c:extLst>
            </c:dLbl>
            <c:dLbl>
              <c:idx val="18"/>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25-FA59-4084-89A5-873A3C0BAC3F}"/>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Sheet2!$A$4:$A$29</c:f>
              <c:strCache>
                <c:ptCount val="25"/>
                <c:pt idx="0">
                  <c:v>-1</c:v>
                </c:pt>
                <c:pt idx="1">
                  <c:v>Accounting &amp; Legal</c:v>
                </c:pt>
                <c:pt idx="2">
                  <c:v>Aerospace &amp; Defense</c:v>
                </c:pt>
                <c:pt idx="3">
                  <c:v>Agriculture &amp; Forestry</c:v>
                </c:pt>
                <c:pt idx="4">
                  <c:v>Arts, Entertainment &amp; Recreation</c:v>
                </c:pt>
                <c:pt idx="5">
                  <c:v>Biotech &amp; Pharmaceuticals</c:v>
                </c:pt>
                <c:pt idx="6">
                  <c:v>Business Services</c:v>
                </c:pt>
                <c:pt idx="7">
                  <c:v>Construction, Repair &amp; Maintenance</c:v>
                </c:pt>
                <c:pt idx="8">
                  <c:v>Consumer Services</c:v>
                </c:pt>
                <c:pt idx="9">
                  <c:v>Education</c:v>
                </c:pt>
                <c:pt idx="10">
                  <c:v>Finance</c:v>
                </c:pt>
                <c:pt idx="11">
                  <c:v>Government</c:v>
                </c:pt>
                <c:pt idx="12">
                  <c:v>Health Care</c:v>
                </c:pt>
                <c:pt idx="13">
                  <c:v>Information Technology</c:v>
                </c:pt>
                <c:pt idx="14">
                  <c:v>Insurance</c:v>
                </c:pt>
                <c:pt idx="15">
                  <c:v>Manufacturing</c:v>
                </c:pt>
                <c:pt idx="16">
                  <c:v>Media</c:v>
                </c:pt>
                <c:pt idx="17">
                  <c:v>Mining &amp; Metals</c:v>
                </c:pt>
                <c:pt idx="18">
                  <c:v>Non-Profit</c:v>
                </c:pt>
                <c:pt idx="19">
                  <c:v>Oil, Gas, Energy &amp; Utilities</c:v>
                </c:pt>
                <c:pt idx="20">
                  <c:v>Real Estate</c:v>
                </c:pt>
                <c:pt idx="21">
                  <c:v>Retail</c:v>
                </c:pt>
                <c:pt idx="22">
                  <c:v>Telecommunications</c:v>
                </c:pt>
                <c:pt idx="23">
                  <c:v>Transportation &amp; Logistics</c:v>
                </c:pt>
                <c:pt idx="24">
                  <c:v>Travel &amp; Tourism</c:v>
                </c:pt>
              </c:strCache>
            </c:strRef>
          </c:cat>
          <c:val>
            <c:numRef>
              <c:f>Sheet2!$B$4:$B$29</c:f>
              <c:numCache>
                <c:formatCode>General</c:formatCode>
                <c:ptCount val="25"/>
                <c:pt idx="0">
                  <c:v>10</c:v>
                </c:pt>
                <c:pt idx="1">
                  <c:v>1</c:v>
                </c:pt>
                <c:pt idx="2">
                  <c:v>25</c:v>
                </c:pt>
                <c:pt idx="3">
                  <c:v>1</c:v>
                </c:pt>
                <c:pt idx="4">
                  <c:v>4</c:v>
                </c:pt>
                <c:pt idx="5">
                  <c:v>112</c:v>
                </c:pt>
                <c:pt idx="6">
                  <c:v>97</c:v>
                </c:pt>
                <c:pt idx="7">
                  <c:v>3</c:v>
                </c:pt>
                <c:pt idx="8">
                  <c:v>4</c:v>
                </c:pt>
                <c:pt idx="9">
                  <c:v>23</c:v>
                </c:pt>
                <c:pt idx="10">
                  <c:v>42</c:v>
                </c:pt>
                <c:pt idx="11">
                  <c:v>11</c:v>
                </c:pt>
                <c:pt idx="12">
                  <c:v>49</c:v>
                </c:pt>
                <c:pt idx="13">
                  <c:v>180</c:v>
                </c:pt>
                <c:pt idx="14">
                  <c:v>69</c:v>
                </c:pt>
                <c:pt idx="15">
                  <c:v>34</c:v>
                </c:pt>
                <c:pt idx="16">
                  <c:v>6</c:v>
                </c:pt>
                <c:pt idx="17">
                  <c:v>3</c:v>
                </c:pt>
                <c:pt idx="18">
                  <c:v>9</c:v>
                </c:pt>
                <c:pt idx="19">
                  <c:v>14</c:v>
                </c:pt>
                <c:pt idx="20">
                  <c:v>8</c:v>
                </c:pt>
                <c:pt idx="21">
                  <c:v>15</c:v>
                </c:pt>
                <c:pt idx="22">
                  <c:v>6</c:v>
                </c:pt>
                <c:pt idx="23">
                  <c:v>8</c:v>
                </c:pt>
                <c:pt idx="24">
                  <c:v>8</c:v>
                </c:pt>
              </c:numCache>
            </c:numRef>
          </c:val>
          <c:extLst>
            <c:ext xmlns:c16="http://schemas.microsoft.com/office/drawing/2014/chart" uri="{C3380CC4-5D6E-409C-BE32-E72D297353CC}">
              <c16:uniqueId val="{00000032-FA59-4084-89A5-873A3C0BAC3F}"/>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egendEntry>
        <c:idx val="5"/>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6"/>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13"/>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ayout>
        <c:manualLayout>
          <c:xMode val="edge"/>
          <c:yMode val="edge"/>
          <c:x val="0.73341526596849316"/>
          <c:y val="1.5011225574332814E-2"/>
          <c:w val="0.26136722876726987"/>
          <c:h val="0.97014421549369856"/>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Bookman Old Style" panose="02050604050505020204" pitchFamily="18"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Sheet1!$R$2:$R$743</cx:f>
        <cx:lvl ptCount="742" formatCode="General">
          <cx:pt idx="0">53</cx:pt>
          <cx:pt idx="1">63</cx:pt>
          <cx:pt idx="2">80</cx:pt>
          <cx:pt idx="3">56</cx:pt>
          <cx:pt idx="4">86</cx:pt>
          <cx:pt idx="5">71</cx:pt>
          <cx:pt idx="6">54</cx:pt>
          <cx:pt idx="7">86</cx:pt>
          <cx:pt idx="8">38</cx:pt>
          <cx:pt idx="9">120</cx:pt>
          <cx:pt idx="10">126</cx:pt>
          <cx:pt idx="11">64</cx:pt>
          <cx:pt idx="12">106</cx:pt>
          <cx:pt idx="13">46</cx:pt>
          <cx:pt idx="14">83</cx:pt>
          <cx:pt idx="15">102</cx:pt>
          <cx:pt idx="16">67</cx:pt>
          <cx:pt idx="17">118</cx:pt>
          <cx:pt idx="18">110</cx:pt>
          <cx:pt idx="19">64</cx:pt>
          <cx:pt idx="20">81</cx:pt>
          <cx:pt idx="21">73</cx:pt>
          <cx:pt idx="22">86</cx:pt>
          <cx:pt idx="23">63</cx:pt>
          <cx:pt idx="24">109</cx:pt>
          <cx:pt idx="25">63</cx:pt>
          <cx:pt idx="26">75</cx:pt>
          <cx:pt idx="27">34</cx:pt>
          <cx:pt idx="28">63</cx:pt>
          <cx:pt idx="29">80</cx:pt>
          <cx:pt idx="30">56</cx:pt>
          <cx:pt idx="31">72</cx:pt>
          <cx:pt idx="32">86</cx:pt>
          <cx:pt idx="33">93</cx:pt>
          <cx:pt idx="34">85</cx:pt>
          <cx:pt idx="35">77</cx:pt>
          <cx:pt idx="36">82</cx:pt>
          <cx:pt idx="37">83</cx:pt>
          <cx:pt idx="38">115</cx:pt>
          <cx:pt idx="39">74</cx:pt>
          <cx:pt idx="40">64</cx:pt>
          <cx:pt idx="41">68</cx:pt>
          <cx:pt idx="42">110</cx:pt>
          <cx:pt idx="43">52</cx:pt>
          <cx:pt idx="44">110</cx:pt>
          <cx:pt idx="45">150</cx:pt>
          <cx:pt idx="46">158</cx:pt>
          <cx:pt idx="47">20</cx:pt>
          <cx:pt idx="48">56</cx:pt>
          <cx:pt idx="49">63</cx:pt>
          <cx:pt idx="50">68</cx:pt>
          <cx:pt idx="51">86</cx:pt>
          <cx:pt idx="52">41</cx:pt>
          <cx:pt idx="53">86</cx:pt>
          <cx:pt idx="54">80</cx:pt>
          <cx:pt idx="55">56</cx:pt>
          <cx:pt idx="56">120</cx:pt>
          <cx:pt idx="57">111</cx:pt>
          <cx:pt idx="58">54</cx:pt>
          <cx:pt idx="59">71</cx:pt>
          <cx:pt idx="60">82</cx:pt>
          <cx:pt idx="61">84</cx:pt>
          <cx:pt idx="62">107</cx:pt>
          <cx:pt idx="63">49</cx:pt>
          <cx:pt idx="64">61</cx:pt>
          <cx:pt idx="65">88</cx:pt>
          <cx:pt idx="66">60</cx:pt>
          <cx:pt idx="67">41</cx:pt>
          <cx:pt idx="68">96</cx:pt>
          <cx:pt idx="69">65</cx:pt>
          <cx:pt idx="70">52</cx:pt>
          <cx:pt idx="71">139</cx:pt>
          <cx:pt idx="72">50</cx:pt>
          <cx:pt idx="73">85</cx:pt>
          <cx:pt idx="74">74</cx:pt>
          <cx:pt idx="75">99</cx:pt>
          <cx:pt idx="76">79</cx:pt>
          <cx:pt idx="77">57</cx:pt>
          <cx:pt idx="78">83</cx:pt>
          <cx:pt idx="79">86</cx:pt>
          <cx:pt idx="80">94</cx:pt>
          <cx:pt idx="81">37</cx:pt>
          <cx:pt idx="82">100</cx:pt>
          <cx:pt idx="83">55</cx:pt>
          <cx:pt idx="84">60</cx:pt>
          <cx:pt idx="85">39</cx:pt>
          <cx:pt idx="86">106</cx:pt>
          <cx:pt idx="87">86</cx:pt>
          <cx:pt idx="88">64</cx:pt>
          <cx:pt idx="89">31</cx:pt>
          <cx:pt idx="90">34</cx:pt>
          <cx:pt idx="91">117</cx:pt>
          <cx:pt idx="92">64</cx:pt>
          <cx:pt idx="93">79</cx:pt>
          <cx:pt idx="94">52</cx:pt>
          <cx:pt idx="95">55</cx:pt>
          <cx:pt idx="96">72</cx:pt>
          <cx:pt idx="97">74</cx:pt>
          <cx:pt idx="98">40</cx:pt>
          <cx:pt idx="99">102</cx:pt>
          <cx:pt idx="100">89</cx:pt>
          <cx:pt idx="101">61</cx:pt>
          <cx:pt idx="102">65</cx:pt>
          <cx:pt idx="103">200</cx:pt>
          <cx:pt idx="104">68</cx:pt>
          <cx:pt idx="105">80</cx:pt>
          <cx:pt idx="106">41</cx:pt>
          <cx:pt idx="107">39</cx:pt>
          <cx:pt idx="108">38</cx:pt>
          <cx:pt idx="109">121</cx:pt>
          <cx:pt idx="110">54</cx:pt>
          <cx:pt idx="111">83</cx:pt>
          <cx:pt idx="112">120</cx:pt>
          <cx:pt idx="113">102</cx:pt>
          <cx:pt idx="114">76</cx:pt>
          <cx:pt idx="115">60</cx:pt>
          <cx:pt idx="116">82</cx:pt>
          <cx:pt idx="117">65</cx:pt>
          <cx:pt idx="118">91</cx:pt>
          <cx:pt idx="119">95</cx:pt>
          <cx:pt idx="120">77</cx:pt>
          <cx:pt idx="121">80</cx:pt>
          <cx:pt idx="122">85</cx:pt>
          <cx:pt idx="123">80</cx:pt>
          <cx:pt idx="124">43</cx:pt>
          <cx:pt idx="125">29</cx:pt>
          <cx:pt idx="126">82</cx:pt>
          <cx:pt idx="127">26</cx:pt>
          <cx:pt idx="128">61</cx:pt>
          <cx:pt idx="129">60</cx:pt>
          <cx:pt idx="130">112</cx:pt>
          <cx:pt idx="131">64</cx:pt>
          <cx:pt idx="132">51</cx:pt>
          <cx:pt idx="133">113</cx:pt>
          <cx:pt idx="134">72</cx:pt>
          <cx:pt idx="135">71</cx:pt>
          <cx:pt idx="136">64</cx:pt>
          <cx:pt idx="137">118</cx:pt>
          <cx:pt idx="138">120</cx:pt>
          <cx:pt idx="139">80</cx:pt>
          <cx:pt idx="140">80</cx:pt>
          <cx:pt idx="141">59</cx:pt>
          <cx:pt idx="142">71</cx:pt>
          <cx:pt idx="143">81</cx:pt>
          <cx:pt idx="144">49</cx:pt>
          <cx:pt idx="145">60</cx:pt>
          <cx:pt idx="146">71</cx:pt>
          <cx:pt idx="147">75</cx:pt>
          <cx:pt idx="148">77</cx:pt>
          <cx:pt idx="149">74</cx:pt>
          <cx:pt idx="150">44</cx:pt>
          <cx:pt idx="151">65</cx:pt>
          <cx:pt idx="152">59</cx:pt>
          <cx:pt idx="153">85</cx:pt>
          <cx:pt idx="154">124</cx:pt>
          <cx:pt idx="155">131</cx:pt>
          <cx:pt idx="156">110</cx:pt>
          <cx:pt idx="157">52</cx:pt>
          <cx:pt idx="158">81</cx:pt>
          <cx:pt idx="159">132</cx:pt>
          <cx:pt idx="160">73</cx:pt>
          <cx:pt idx="161">110</cx:pt>
          <cx:pt idx="162">74</cx:pt>
          <cx:pt idx="163">100</cx:pt>
          <cx:pt idx="164">43</cx:pt>
          <cx:pt idx="165">35</cx:pt>
          <cx:pt idx="166">91</cx:pt>
          <cx:pt idx="167">42</cx:pt>
          <cx:pt idx="168">116</cx:pt>
          <cx:pt idx="169">59</cx:pt>
          <cx:pt idx="170">48</cx:pt>
          <cx:pt idx="171">31</cx:pt>
          <cx:pt idx="172">105</cx:pt>
          <cx:pt idx="173">55</cx:pt>
          <cx:pt idx="174">98</cx:pt>
          <cx:pt idx="175">73</cx:pt>
          <cx:pt idx="176">200</cx:pt>
          <cx:pt idx="177">43</cx:pt>
          <cx:pt idx="178">117</cx:pt>
          <cx:pt idx="179">111</cx:pt>
          <cx:pt idx="180">44</cx:pt>
          <cx:pt idx="181">81</cx:pt>
          <cx:pt idx="182">83</cx:pt>
          <cx:pt idx="183">114</cx:pt>
          <cx:pt idx="184">42</cx:pt>
          <cx:pt idx="185">114</cx:pt>
          <cx:pt idx="186">60</cx:pt>
          <cx:pt idx="187">100</cx:pt>
          <cx:pt idx="188">108</cx:pt>
          <cx:pt idx="189">48</cx:pt>
          <cx:pt idx="190">54</cx:pt>
          <cx:pt idx="191">60</cx:pt>
          <cx:pt idx="192">90</cx:pt>
          <cx:pt idx="193">138</cx:pt>
          <cx:pt idx="194">54</cx:pt>
          <cx:pt idx="195">190</cx:pt>
          <cx:pt idx="196">35</cx:pt>
          <cx:pt idx="197">37</cx:pt>
          <cx:pt idx="198">39</cx:pt>
          <cx:pt idx="199">81</cx:pt>
          <cx:pt idx="200">42</cx:pt>
          <cx:pt idx="201">69</cx:pt>
          <cx:pt idx="202">43</cx:pt>
          <cx:pt idx="203">40</cx:pt>
          <cx:pt idx="204">49</cx:pt>
          <cx:pt idx="205">75</cx:pt>
          <cx:pt idx="206">86</cx:pt>
          <cx:pt idx="207">66</cx:pt>
          <cx:pt idx="208">76</cx:pt>
          <cx:pt idx="209">44</cx:pt>
          <cx:pt idx="210">31</cx:pt>
          <cx:pt idx="211">53</cx:pt>
          <cx:pt idx="212">44</cx:pt>
          <cx:pt idx="213">85</cx:pt>
          <cx:pt idx="214">59</cx:pt>
          <cx:pt idx="215">64</cx:pt>
          <cx:pt idx="216">65</cx:pt>
          <cx:pt idx="217">60</cx:pt>
          <cx:pt idx="218">53</cx:pt>
          <cx:pt idx="219">124</cx:pt>
          <cx:pt idx="220">131</cx:pt>
          <cx:pt idx="221">110</cx:pt>
          <cx:pt idx="222">33</cx:pt>
          <cx:pt idx="223">52</cx:pt>
          <cx:pt idx="224">48</cx:pt>
          <cx:pt idx="225">34</cx:pt>
          <cx:pt idx="226">132</cx:pt>
          <cx:pt idx="227">81</cx:pt>
          <cx:pt idx="228">42</cx:pt>
          <cx:pt idx="229">66</cx:pt>
          <cx:pt idx="230">74</cx:pt>
          <cx:pt idx="231">63</cx:pt>
          <cx:pt idx="232">63</cx:pt>
          <cx:pt idx="233">91</cx:pt>
          <cx:pt idx="234">100</cx:pt>
          <cx:pt idx="235">62</cx:pt>
          <cx:pt idx="236">71</cx:pt>
          <cx:pt idx="237">43</cx:pt>
          <cx:pt idx="238">74</cx:pt>
          <cx:pt idx="239">55</cx:pt>
          <cx:pt idx="240">15</cx:pt>
          <cx:pt idx="241">61</cx:pt>
          <cx:pt idx="242">91</cx:pt>
          <cx:pt idx="243">127</cx:pt>
          <cx:pt idx="244">74</cx:pt>
          <cx:pt idx="245">33</cx:pt>
          <cx:pt idx="246">35</cx:pt>
          <cx:pt idx="247">37</cx:pt>
          <cx:pt idx="248">67</cx:pt>
          <cx:pt idx="249">72</cx:pt>
          <cx:pt idx="250">116</cx:pt>
          <cx:pt idx="251">78</cx:pt>
          <cx:pt idx="252">42</cx:pt>
          <cx:pt idx="253">59</cx:pt>
          <cx:pt idx="254">63</cx:pt>
          <cx:pt idx="255">109</cx:pt>
          <cx:pt idx="256">116</cx:pt>
          <cx:pt idx="257">48</cx:pt>
          <cx:pt idx="258">83</cx:pt>
          <cx:pt idx="259">105</cx:pt>
          <cx:pt idx="260">31</cx:pt>
          <cx:pt idx="261">98</cx:pt>
          <cx:pt idx="262">55</cx:pt>
          <cx:pt idx="263">45</cx:pt>
          <cx:pt idx="264">83</cx:pt>
          <cx:pt idx="265">70</cx:pt>
          <cx:pt idx="266">200</cx:pt>
          <cx:pt idx="267">70</cx:pt>
          <cx:pt idx="268">73</cx:pt>
          <cx:pt idx="269">54</cx:pt>
          <cx:pt idx="270">117</cx:pt>
          <cx:pt idx="271">43</cx:pt>
          <cx:pt idx="272">111</cx:pt>
          <cx:pt idx="273">68</cx:pt>
          <cx:pt idx="274">42</cx:pt>
          <cx:pt idx="275">44</cx:pt>
          <cx:pt idx="276">81</cx:pt>
          <cx:pt idx="277">95</cx:pt>
          <cx:pt idx="278">75</cx:pt>
          <cx:pt idx="279">72</cx:pt>
          <cx:pt idx="280">76</cx:pt>
          <cx:pt idx="281">114</cx:pt>
          <cx:pt idx="282">108</cx:pt>
          <cx:pt idx="283">130</cx:pt>
          <cx:pt idx="284">83</cx:pt>
          <cx:pt idx="285">42</cx:pt>
          <cx:pt idx="286">37</cx:pt>
          <cx:pt idx="287">52</cx:pt>
          <cx:pt idx="288">105</cx:pt>
          <cx:pt idx="289">71</cx:pt>
          <cx:pt idx="290">39</cx:pt>
          <cx:pt idx="291">114</cx:pt>
          <cx:pt idx="292">88</cx:pt>
          <cx:pt idx="293">60</cx:pt>
          <cx:pt idx="294">100</cx:pt>
          <cx:pt idx="295">55</cx:pt>
          <cx:pt idx="296">67</cx:pt>
          <cx:pt idx="297">92</cx:pt>
          <cx:pt idx="298">116</cx:pt>
          <cx:pt idx="299">38</cx:pt>
          <cx:pt idx="300">85</cx:pt>
          <cx:pt idx="301">62</cx:pt>
          <cx:pt idx="302">86</cx:pt>
          <cx:pt idx="303">93</cx:pt>
          <cx:pt idx="304">84</cx:pt>
          <cx:pt idx="305">60</cx:pt>
          <cx:pt idx="306">52</cx:pt>
          <cx:pt idx="307">48</cx:pt>
          <cx:pt idx="308">56</cx:pt>
          <cx:pt idx="309">65</cx:pt>
          <cx:pt idx="310">108</cx:pt>
          <cx:pt idx="311">63</cx:pt>
          <cx:pt idx="312">54</cx:pt>
          <cx:pt idx="313">90</cx:pt>
          <cx:pt idx="314">127</cx:pt>
          <cx:pt idx="315">31</cx:pt>
          <cx:pt idx="316">60</cx:pt>
          <cx:pt idx="317">75</cx:pt>
          <cx:pt idx="318">105</cx:pt>
          <cx:pt idx="319">45</cx:pt>
          <cx:pt idx="320">95</cx:pt>
          <cx:pt idx="321">80</cx:pt>
          <cx:pt idx="322">36</cx:pt>
          <cx:pt idx="323">54</cx:pt>
          <cx:pt idx="324">50</cx:pt>
          <cx:pt idx="325">67</cx:pt>
          <cx:pt idx="326">82</cx:pt>
          <cx:pt idx="327">85</cx:pt>
          <cx:pt idx="328">138</cx:pt>
          <cx:pt idx="329">42</cx:pt>
          <cx:pt idx="330">190</cx:pt>
          <cx:pt idx="331">68</cx:pt>
          <cx:pt idx="332">34</cx:pt>
          <cx:pt idx="333">54</cx:pt>
          <cx:pt idx="334">65</cx:pt>
          <cx:pt idx="335">35</cx:pt>
          <cx:pt idx="336">109</cx:pt>
          <cx:pt idx="337">37</cx:pt>
          <cx:pt idx="338">61</cx:pt>
          <cx:pt idx="339">39</cx:pt>
          <cx:pt idx="340">43</cx:pt>
          <cx:pt idx="341">74</cx:pt>
          <cx:pt idx="342">113</cx:pt>
          <cx:pt idx="343">81</cx:pt>
          <cx:pt idx="344">97</cx:pt>
          <cx:pt idx="345">49</cx:pt>
          <cx:pt idx="346">42</cx:pt>
          <cx:pt idx="347">69</cx:pt>
          <cx:pt idx="348">110</cx:pt>
          <cx:pt idx="349">102</cx:pt>
          <cx:pt idx="350">74</cx:pt>
          <cx:pt idx="351">40</cx:pt>
          <cx:pt idx="352">108</cx:pt>
          <cx:pt idx="353">76</cx:pt>
          <cx:pt idx="354">202</cx:pt>
          <cx:pt idx="355">49</cx:pt>
          <cx:pt idx="356">49</cx:pt>
          <cx:pt idx="357">43</cx:pt>
          <cx:pt idx="358">65</cx:pt>
          <cx:pt idx="359">32</cx:pt>
          <cx:pt idx="360">87</cx:pt>
          <cx:pt idx="361">107</cx:pt>
          <cx:pt idx="362">56</cx:pt>
          <cx:pt idx="363">52</cx:pt>
          <cx:pt idx="364">80</cx:pt>
          <cx:pt idx="365">43</cx:pt>
          <cx:pt idx="366">45</cx:pt>
          <cx:pt idx="367">44</cx:pt>
          <cx:pt idx="368">50</cx:pt>
          <cx:pt idx="369">61</cx:pt>
          <cx:pt idx="370">100</cx:pt>
          <cx:pt idx="371">56</cx:pt>
          <cx:pt idx="372">68</cx:pt>
          <cx:pt idx="373">150</cx:pt>
          <cx:pt idx="374">101</cx:pt>
          <cx:pt idx="375">125</cx:pt>
          <cx:pt idx="376">43</cx:pt>
          <cx:pt idx="377">139</cx:pt>
          <cx:pt idx="378">44</cx:pt>
          <cx:pt idx="379">78</cx:pt>
          <cx:pt idx="380">65</cx:pt>
          <cx:pt idx="381">37</cx:pt>
          <cx:pt idx="382">38</cx:pt>
          <cx:pt idx="383">43</cx:pt>
          <cx:pt idx="384">90</cx:pt>
          <cx:pt idx="385">61</cx:pt>
          <cx:pt idx="386">93</cx:pt>
          <cx:pt idx="387">52</cx:pt>
          <cx:pt idx="388">40</cx:pt>
          <cx:pt idx="389">97</cx:pt>
          <cx:pt idx="390">81</cx:pt>
          <cx:pt idx="391">84</cx:pt>
          <cx:pt idx="392">49</cx:pt>
          <cx:pt idx="393">68</cx:pt>
          <cx:pt idx="394">75</cx:pt>
          <cx:pt idx="395">121</cx:pt>
          <cx:pt idx="396">52</cx:pt>
          <cx:pt idx="397">81</cx:pt>
          <cx:pt idx="398">63</cx:pt>
          <cx:pt idx="399">110</cx:pt>
          <cx:pt idx="400">83</cx:pt>
          <cx:pt idx="401">60</cx:pt>
          <cx:pt idx="402">31</cx:pt>
          <cx:pt idx="403">102</cx:pt>
          <cx:pt idx="404">110</cx:pt>
          <cx:pt idx="405">48</cx:pt>
          <cx:pt idx="406">66</cx:pt>
          <cx:pt idx="407">92</cx:pt>
          <cx:pt idx="408">43</cx:pt>
          <cx:pt idx="409">20</cx:pt>
          <cx:pt idx="410">150</cx:pt>
          <cx:pt idx="411">52</cx:pt>
          <cx:pt idx="412">82</cx:pt>
          <cx:pt idx="413">47</cx:pt>
          <cx:pt idx="414">49</cx:pt>
          <cx:pt idx="415">43</cx:pt>
          <cx:pt idx="416">124</cx:pt>
          <cx:pt idx="417">52</cx:pt>
          <cx:pt idx="418">97</cx:pt>
          <cx:pt idx="419">100</cx:pt>
          <cx:pt idx="420">53</cx:pt>
          <cx:pt idx="421">65</cx:pt>
          <cx:pt idx="422">56</cx:pt>
          <cx:pt idx="423">111</cx:pt>
          <cx:pt idx="424">75</cx:pt>
          <cx:pt idx="425">65</cx:pt>
          <cx:pt idx="426">56</cx:pt>
          <cx:pt idx="427">108</cx:pt>
          <cx:pt idx="428">94</cx:pt>
          <cx:pt idx="429">176</cx:pt>
          <cx:pt idx="430">92</cx:pt>
          <cx:pt idx="431">63</cx:pt>
          <cx:pt idx="432">54</cx:pt>
          <cx:pt idx="433">118</cx:pt>
          <cx:pt idx="434">108</cx:pt>
          <cx:pt idx="435">65</cx:pt>
          <cx:pt idx="436">55</cx:pt>
          <cx:pt idx="437">94</cx:pt>
          <cx:pt idx="438">63</cx:pt>
          <cx:pt idx="439">90</cx:pt>
          <cx:pt idx="440">127</cx:pt>
          <cx:pt idx="441">60</cx:pt>
          <cx:pt idx="442">31</cx:pt>
          <cx:pt idx="443">105</cx:pt>
          <cx:pt idx="444">45</cx:pt>
          <cx:pt idx="445">75</cx:pt>
          <cx:pt idx="446">126</cx:pt>
          <cx:pt idx="447">80</cx:pt>
          <cx:pt idx="448">120</cx:pt>
          <cx:pt idx="449">85</cx:pt>
          <cx:pt idx="450">95</cx:pt>
          <cx:pt idx="451">111</cx:pt>
          <cx:pt idx="452">87</cx:pt>
          <cx:pt idx="453">76</cx:pt>
          <cx:pt idx="454">54</cx:pt>
          <cx:pt idx="455">61</cx:pt>
          <cx:pt idx="456">81</cx:pt>
          <cx:pt idx="457">80</cx:pt>
          <cx:pt idx="458">108</cx:pt>
          <cx:pt idx="459">112</cx:pt>
          <cx:pt idx="460">63</cx:pt>
          <cx:pt idx="461">75</cx:pt>
          <cx:pt idx="462">110</cx:pt>
          <cx:pt idx="463">76</cx:pt>
          <cx:pt idx="464">36</cx:pt>
          <cx:pt idx="465">70</cx:pt>
          <cx:pt idx="466">94</cx:pt>
          <cx:pt idx="467">54</cx:pt>
          <cx:pt idx="468">50</cx:pt>
          <cx:pt idx="469">49</cx:pt>
          <cx:pt idx="470">67</cx:pt>
          <cx:pt idx="471">138</cx:pt>
          <cx:pt idx="472">80</cx:pt>
          <cx:pt idx="473">158</cx:pt>
          <cx:pt idx="474">150</cx:pt>
          <cx:pt idx="475">42</cx:pt>
          <cx:pt idx="476">190</cx:pt>
          <cx:pt idx="477">42</cx:pt>
          <cx:pt idx="478">68</cx:pt>
          <cx:pt idx="479">54</cx:pt>
          <cx:pt idx="480">34</cx:pt>
          <cx:pt idx="481">47</cx:pt>
          <cx:pt idx="482">65</cx:pt>
          <cx:pt idx="483">56</cx:pt>
          <cx:pt idx="484">62</cx:pt>
          <cx:pt idx="485">107</cx:pt>
          <cx:pt idx="486">64</cx:pt>
          <cx:pt idx="487">89</cx:pt>
          <cx:pt idx="488">109</cx:pt>
          <cx:pt idx="489">61</cx:pt>
          <cx:pt idx="490">35</cx:pt>
          <cx:pt idx="491">55</cx:pt>
          <cx:pt idx="492">37</cx:pt>
          <cx:pt idx="493">39</cx:pt>
          <cx:pt idx="494">135</cx:pt>
          <cx:pt idx="495">57</cx:pt>
          <cx:pt idx="496">129</cx:pt>
          <cx:pt idx="497">86</cx:pt>
          <cx:pt idx="498">63</cx:pt>
          <cx:pt idx="499">50</cx:pt>
          <cx:pt idx="500">43</cx:pt>
          <cx:pt idx="501">74</cx:pt>
          <cx:pt idx="502">71</cx:pt>
          <cx:pt idx="503">113</cx:pt>
          <cx:pt idx="504">81</cx:pt>
          <cx:pt idx="505">69</cx:pt>
          <cx:pt idx="506">97</cx:pt>
          <cx:pt idx="507">150</cx:pt>
          <cx:pt idx="508">77</cx:pt>
          <cx:pt idx="509">49</cx:pt>
          <cx:pt idx="510">59</cx:pt>
          <cx:pt idx="511">35</cx:pt>
          <cx:pt idx="512">79</cx:pt>
          <cx:pt idx="513">62</cx:pt>
          <cx:pt idx="514">119</cx:pt>
          <cx:pt idx="515">90</cx:pt>
          <cx:pt idx="516">32</cx:pt>
          <cx:pt idx="517">42</cx:pt>
          <cx:pt idx="518">116</cx:pt>
          <cx:pt idx="519">102</cx:pt>
          <cx:pt idx="520">69</cx:pt>
          <cx:pt idx="521">86</cx:pt>
          <cx:pt idx="522">102</cx:pt>
          <cx:pt idx="523">74</cx:pt>
          <cx:pt idx="524">40</cx:pt>
          <cx:pt idx="525">76</cx:pt>
          <cx:pt idx="526">76</cx:pt>
          <cx:pt idx="527">108</cx:pt>
          <cx:pt idx="528">202</cx:pt>
          <cx:pt idx="529">91</cx:pt>
          <cx:pt idx="530">80</cx:pt>
          <cx:pt idx="531">49</cx:pt>
          <cx:pt idx="532">49</cx:pt>
          <cx:pt idx="533">43</cx:pt>
          <cx:pt idx="534">65</cx:pt>
          <cx:pt idx="535">32</cx:pt>
          <cx:pt idx="536">39</cx:pt>
          <cx:pt idx="537">87</cx:pt>
          <cx:pt idx="538">27</cx:pt>
          <cx:pt idx="539">36</cx:pt>
          <cx:pt idx="540">107</cx:pt>
          <cx:pt idx="541">56</cx:pt>
          <cx:pt idx="542">52</cx:pt>
          <cx:pt idx="543">80</cx:pt>
          <cx:pt idx="544">43</cx:pt>
          <cx:pt idx="545">44</cx:pt>
          <cx:pt idx="546">45</cx:pt>
          <cx:pt idx="547">50</cx:pt>
          <cx:pt idx="548">60</cx:pt>
          <cx:pt idx="549">130</cx:pt>
          <cx:pt idx="550">61</cx:pt>
          <cx:pt idx="551">100</cx:pt>
          <cx:pt idx="552">99</cx:pt>
          <cx:pt idx="553">86</cx:pt>
          <cx:pt idx="554">37</cx:pt>
          <cx:pt idx="555">58</cx:pt>
          <cx:pt idx="556">72</cx:pt>
          <cx:pt idx="557">56</cx:pt>
          <cx:pt idx="558">61</cx:pt>
          <cx:pt idx="559">95</cx:pt>
          <cx:pt idx="560">53</cx:pt>
          <cx:pt idx="561">101</cx:pt>
          <cx:pt idx="562">33</cx:pt>
          <cx:pt idx="563">44</cx:pt>
          <cx:pt idx="564">43</cx:pt>
          <cx:pt idx="565">125</cx:pt>
          <cx:pt idx="566">44</cx:pt>
          <cx:pt idx="567">69</cx:pt>
          <cx:pt idx="568">65</cx:pt>
          <cx:pt idx="569">67</cx:pt>
          <cx:pt idx="570">78</cx:pt>
          <cx:pt idx="571">66</cx:pt>
          <cx:pt idx="572">37</cx:pt>
          <cx:pt idx="573">86</cx:pt>
          <cx:pt idx="574">84</cx:pt>
          <cx:pt idx="575">50</cx:pt>
          <cx:pt idx="576">38</cx:pt>
          <cx:pt idx="577">90</cx:pt>
          <cx:pt idx="578">92</cx:pt>
          <cx:pt idx="579">90</cx:pt>
          <cx:pt idx="580">43</cx:pt>
          <cx:pt idx="581">100</cx:pt>
          <cx:pt idx="582">93</cx:pt>
          <cx:pt idx="583">61</cx:pt>
          <cx:pt idx="584">42</cx:pt>
          <cx:pt idx="585">139</cx:pt>
          <cx:pt idx="586">40</cx:pt>
          <cx:pt idx="587">84</cx:pt>
          <cx:pt idx="588">52</cx:pt>
          <cx:pt idx="589">81</cx:pt>
          <cx:pt idx="590">97</cx:pt>
          <cx:pt idx="591">49</cx:pt>
          <cx:pt idx="592">44</cx:pt>
          <cx:pt idx="593">75</cx:pt>
          <cx:pt idx="594">84</cx:pt>
          <cx:pt idx="595">40</cx:pt>
          <cx:pt idx="596">68</cx:pt>
          <cx:pt idx="597">72</cx:pt>
          <cx:pt idx="598">74</cx:pt>
          <cx:pt idx="599">57</cx:pt>
          <cx:pt idx="600">121</cx:pt>
          <cx:pt idx="601">52</cx:pt>
          <cx:pt idx="602">81</cx:pt>
          <cx:pt idx="603">83</cx:pt>
          <cx:pt idx="604">59</cx:pt>
          <cx:pt idx="605">60</cx:pt>
          <cx:pt idx="606">31</cx:pt>
          <cx:pt idx="607">102</cx:pt>
          <cx:pt idx="608">136</cx:pt>
          <cx:pt idx="609">110</cx:pt>
          <cx:pt idx="610">48</cx:pt>
          <cx:pt idx="611">71</cx:pt>
          <cx:pt idx="612">66</cx:pt>
          <cx:pt idx="613">171</cx:pt>
          <cx:pt idx="614">92</cx:pt>
          <cx:pt idx="615">65</cx:pt>
          <cx:pt idx="616">150</cx:pt>
          <cx:pt idx="617">43</cx:pt>
          <cx:pt idx="618">20</cx:pt>
          <cx:pt idx="619">118</cx:pt>
          <cx:pt idx="620">82</cx:pt>
          <cx:pt idx="621">52</cx:pt>
          <cx:pt idx="622">47</cx:pt>
          <cx:pt idx="623">49</cx:pt>
          <cx:pt idx="624">43</cx:pt>
          <cx:pt idx="625">61</cx:pt>
          <cx:pt idx="626">113</cx:pt>
          <cx:pt idx="627">124</cx:pt>
          <cx:pt idx="628">58</cx:pt>
          <cx:pt idx="629">52</cx:pt>
          <cx:pt idx="630">97</cx:pt>
          <cx:pt idx="631">100</cx:pt>
          <cx:pt idx="632">58</cx:pt>
          <cx:pt idx="633">81</cx:pt>
          <cx:pt idx="634">53</cx:pt>
          <cx:pt idx="635">61</cx:pt>
          <cx:pt idx="636">65</cx:pt>
          <cx:pt idx="637">115</cx:pt>
          <cx:pt idx="638">71</cx:pt>
          <cx:pt idx="639">32</cx:pt>
          <cx:pt idx="640">79</cx:pt>
          <cx:pt idx="641">120</cx:pt>
          <cx:pt idx="642">50</cx:pt>
          <cx:pt idx="643">68</cx:pt>
          <cx:pt idx="644">48</cx:pt>
          <cx:pt idx="645">56</cx:pt>
          <cx:pt idx="646">74</cx:pt>
          <cx:pt idx="647">68</cx:pt>
          <cx:pt idx="648">39</cx:pt>
          <cx:pt idx="649">71</cx:pt>
          <cx:pt idx="650">107</cx:pt>
          <cx:pt idx="651">49</cx:pt>
          <cx:pt idx="652">54</cx:pt>
          <cx:pt idx="653">61</cx:pt>
          <cx:pt idx="654">47</cx:pt>
          <cx:pt idx="655">65</cx:pt>
          <cx:pt idx="656">87</cx:pt>
          <cx:pt idx="657">56</cx:pt>
          <cx:pt idx="658">71</cx:pt>
          <cx:pt idx="659">62</cx:pt>
          <cx:pt idx="660">64</cx:pt>
          <cx:pt idx="661">89</cx:pt>
          <cx:pt idx="662">109</cx:pt>
          <cx:pt idx="663">35</cx:pt>
          <cx:pt idx="664">61</cx:pt>
          <cx:pt idx="665">55</cx:pt>
          <cx:pt idx="666">37</cx:pt>
          <cx:pt idx="667">135</cx:pt>
          <cx:pt idx="668">39</cx:pt>
          <cx:pt idx="669">57</cx:pt>
          <cx:pt idx="670">63</cx:pt>
          <cx:pt idx="671">50</cx:pt>
          <cx:pt idx="672">82</cx:pt>
          <cx:pt idx="673">85</cx:pt>
          <cx:pt idx="674">72</cx:pt>
          <cx:pt idx="675">74</cx:pt>
          <cx:pt idx="676">113</cx:pt>
          <cx:pt idx="677">69</cx:pt>
          <cx:pt idx="678">71</cx:pt>
          <cx:pt idx="679">97</cx:pt>
          <cx:pt idx="680">81</cx:pt>
          <cx:pt idx="681">150</cx:pt>
          <cx:pt idx="682">49</cx:pt>
          <cx:pt idx="683">35</cx:pt>
          <cx:pt idx="684">77</cx:pt>
          <cx:pt idx="685">51</cx:pt>
          <cx:pt idx="686">101</cx:pt>
          <cx:pt idx="687">59</cx:pt>
          <cx:pt idx="688">79</cx:pt>
          <cx:pt idx="689">79</cx:pt>
          <cx:pt idx="690">62</cx:pt>
          <cx:pt idx="691">119</cx:pt>
          <cx:pt idx="692">81</cx:pt>
          <cx:pt idx="693">120</cx:pt>
          <cx:pt idx="694">90</cx:pt>
          <cx:pt idx="695">63</cx:pt>
          <cx:pt idx="696">42</cx:pt>
          <cx:pt idx="697">32</cx:pt>
          <cx:pt idx="698">116</cx:pt>
          <cx:pt idx="699">107</cx:pt>
          <cx:pt idx="700">65</cx:pt>
          <cx:pt idx="701">69</cx:pt>
          <cx:pt idx="702">102</cx:pt>
          <cx:pt idx="703">74</cx:pt>
          <cx:pt idx="704">40</cx:pt>
          <cx:pt idx="705">76</cx:pt>
          <cx:pt idx="706">76</cx:pt>
          <cx:pt idx="707">108</cx:pt>
          <cx:pt idx="708">202</cx:pt>
          <cx:pt idx="709">91</cx:pt>
          <cx:pt idx="710">80</cx:pt>
          <cx:pt idx="711">43</cx:pt>
          <cx:pt idx="712">49</cx:pt>
          <cx:pt idx="713">49</cx:pt>
          <cx:pt idx="714">96</cx:pt>
          <cx:pt idx="715">65</cx:pt>
          <cx:pt idx="716">59</cx:pt>
          <cx:pt idx="717">32</cx:pt>
          <cx:pt idx="718">87</cx:pt>
          <cx:pt idx="719">27</cx:pt>
          <cx:pt idx="720">39</cx:pt>
          <cx:pt idx="721">36</cx:pt>
          <cx:pt idx="722">107</cx:pt>
          <cx:pt idx="723">56</cx:pt>
          <cx:pt idx="724">52</cx:pt>
          <cx:pt idx="725">80</cx:pt>
          <cx:pt idx="726">43</cx:pt>
          <cx:pt idx="727">45</cx:pt>
          <cx:pt idx="728">50</cx:pt>
          <cx:pt idx="729">44</cx:pt>
          <cx:pt idx="730">100</cx:pt>
          <cx:pt idx="731">61</cx:pt>
          <cx:pt idx="732">80</cx:pt>
          <cx:pt idx="733">99</cx:pt>
          <cx:pt idx="734">37</cx:pt>
          <cx:pt idx="735">62</cx:pt>
          <cx:pt idx="736">86</cx:pt>
          <cx:pt idx="737">58</cx:pt>
          <cx:pt idx="738">72</cx:pt>
          <cx:pt idx="739">56</cx:pt>
          <cx:pt idx="740">95</cx:pt>
          <cx:pt idx="741">61</cx:pt>
        </cx:lvl>
      </cx:numDim>
    </cx:data>
    <cx:data id="1">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Sheet1!$S$2:$S$743</cx:f>
        <cx:lvl ptCount="742" formatCode="General">
          <cx:pt idx="0">91</cx:pt>
          <cx:pt idx="1">112</cx:pt>
          <cx:pt idx="2">90</cx:pt>
          <cx:pt idx="3">97</cx:pt>
          <cx:pt idx="4">143</cx:pt>
          <cx:pt idx="5">119</cx:pt>
          <cx:pt idx="6">93</cx:pt>
          <cx:pt idx="7">142</cx:pt>
          <cx:pt idx="8">84</cx:pt>
          <cx:pt idx="9">160</cx:pt>
          <cx:pt idx="10">201</cx:pt>
          <cx:pt idx="11">106</cx:pt>
          <cx:pt idx="12">172</cx:pt>
          <cx:pt idx="13">85</cx:pt>
          <cx:pt idx="14">144</cx:pt>
          <cx:pt idx="15">190</cx:pt>
          <cx:pt idx="16">137</cx:pt>
          <cx:pt idx="17">189</cx:pt>
          <cx:pt idx="18">175</cx:pt>
          <cx:pt idx="19">111</cx:pt>
          <cx:pt idx="20">130</cx:pt>
          <cx:pt idx="21">119</cx:pt>
          <cx:pt idx="22">139</cx:pt>
          <cx:pt idx="23">105</cx:pt>
          <cx:pt idx="24">177</cx:pt>
          <cx:pt idx="25">110</cx:pt>
          <cx:pt idx="26">124</cx:pt>
          <cx:pt idx="27">61</cx:pt>
          <cx:pt idx="28">105</cx:pt>
          <cx:pt idx="29">90</cx:pt>
          <cx:pt idx="30">97</cx:pt>
          <cx:pt idx="31">120</cx:pt>
          <cx:pt idx="32">143</cx:pt>
          <cx:pt idx="33">149</cx:pt>
          <cx:pt idx="34">140</cx:pt>
          <cx:pt idx="35">135</cx:pt>
          <cx:pt idx="36">132</cx:pt>
          <cx:pt idx="37">137</cx:pt>
          <cx:pt idx="38">180</cx:pt>
          <cx:pt idx="39">138</cx:pt>
          <cx:pt idx="40">112</cx:pt>
          <cx:pt idx="41">129</cx:pt>
          <cx:pt idx="42">175</cx:pt>
          <cx:pt idx="43">113</cx:pt>
          <cx:pt idx="44">150</cx:pt>
          <cx:pt idx="45">160</cx:pt>
          <cx:pt idx="46">211</cx:pt>
          <cx:pt idx="47">39</cx:pt>
          <cx:pt idx="48">117</cx:pt>
          <cx:pt idx="49">99</cx:pt>
          <cx:pt idx="50">114</cx:pt>
          <cx:pt idx="51">143</cx:pt>
          <cx:pt idx="52">95</cx:pt>
          <cx:pt idx="53">144</cx:pt>
          <cx:pt idx="54">139</cx:pt>
          <cx:pt idx="55">95</cx:pt>
          <cx:pt idx="56">189</cx:pt>
          <cx:pt idx="57">176</cx:pt>
          <cx:pt idx="58">93</cx:pt>
          <cx:pt idx="59">119</cx:pt>
          <cx:pt idx="60">132</cx:pt>
          <cx:pt idx="61">146</cx:pt>
          <cx:pt idx="62">172</cx:pt>
          <cx:pt idx="63">85</cx:pt>
          <cx:pt idx="64">109</cx:pt>
          <cx:pt idx="65">148</cx:pt>
          <cx:pt idx="66">99</cx:pt>
          <cx:pt idx="67">72</cx:pt>
          <cx:pt idx="68">161</cx:pt>
          <cx:pt idx="69">130</cx:pt>
          <cx:pt idx="70">81</cx:pt>
          <cx:pt idx="71">220</cx:pt>
          <cx:pt idx="72">102</cx:pt>
          <cx:pt idx="73">139</cx:pt>
          <cx:pt idx="74">122</cx:pt>
          <cx:pt idx="75">157</cx:pt>
          <cx:pt idx="76">222</cx:pt>
          <cx:pt idx="77">118</cx:pt>
          <cx:pt idx="78">137</cx:pt>
          <cx:pt idx="79">141</cx:pt>
          <cx:pt idx="80">154</cx:pt>
          <cx:pt idx="81">76</cx:pt>
          <cx:pt idx="82">160</cx:pt>
          <cx:pt idx="83">100</cx:pt>
          <cx:pt idx="84">114</cx:pt>
          <cx:pt idx="85">68</cx:pt>
          <cx:pt idx="86">172</cx:pt>
          <cx:pt idx="87">142</cx:pt>
          <cx:pt idx="88">107</cx:pt>
          <cx:pt idx="89">65</cx:pt>
          <cx:pt idx="90">62</cx:pt>
          <cx:pt idx="91">231</cx:pt>
          <cx:pt idx="92">106</cx:pt>
          <cx:pt idx="93">134</cx:pt>
          <cx:pt idx="94">93</cx:pt>
          <cx:pt idx="95">116</cx:pt>
          <cx:pt idx="96">123</cx:pt>
          <cx:pt idx="97">124</cx:pt>
          <cx:pt idx="98">73</cx:pt>
          <cx:pt idx="99">164</cx:pt>
          <cx:pt idx="100">153</cx:pt>
          <cx:pt idx="101">110</cx:pt>
          <cx:pt idx="102">110</cx:pt>
          <cx:pt idx="103">275</cx:pt>
          <cx:pt idx="104">123</cx:pt>
          <cx:pt idx="105">129</cx:pt>
          <cx:pt idx="106">72</cx:pt>
          <cx:pt idx="107">71</cx:pt>
          <cx:pt idx="108">85</cx:pt>
          <cx:pt idx="109">193</cx:pt>
          <cx:pt idx="110">102</cx:pt>
          <cx:pt idx="111">144</cx:pt>
          <cx:pt idx="112">160</cx:pt>
          <cx:pt idx="113">163</cx:pt>
          <cx:pt idx="114">140</cx:pt>
          <cx:pt idx="115">101</cx:pt>
          <cx:pt idx="116">133</cx:pt>
          <cx:pt idx="117">125</cx:pt>
          <cx:pt idx="118">148</cx:pt>
          <cx:pt idx="119">173</cx:pt>
          <cx:pt idx="120">124</cx:pt>
          <cx:pt idx="121">135</cx:pt>
          <cx:pt idx="122">159</cx:pt>
          <cx:pt idx="123">105</cx:pt>
          <cx:pt idx="124">81</cx:pt>
          <cx:pt idx="125">50</cx:pt>
          <cx:pt idx="126">133</cx:pt>
          <cx:pt idx="127">55</cx:pt>
          <cx:pt idx="128">118</cx:pt>
          <cx:pt idx="129">102</cx:pt>
          <cx:pt idx="130">182</cx:pt>
          <cx:pt idx="131">106</cx:pt>
          <cx:pt idx="132">112</cx:pt>
          <cx:pt idx="133">223</cx:pt>
          <cx:pt idx="134">129</cx:pt>
          <cx:pt idx="135">123</cx:pt>
          <cx:pt idx="136">106</cx:pt>
          <cx:pt idx="137">189</cx:pt>
          <cx:pt idx="138">145</cx:pt>
          <cx:pt idx="139">120</cx:pt>
          <cx:pt idx="140">130</cx:pt>
          <cx:pt idx="141">115</cx:pt>
          <cx:pt idx="142">136</cx:pt>
          <cx:pt idx="143">167</cx:pt>
          <cx:pt idx="144">85</cx:pt>
          <cx:pt idx="145">114</cx:pt>
          <cx:pt idx="146">204</cx:pt>
          <cx:pt idx="147">125</cx:pt>
          <cx:pt idx="148">136</cx:pt>
          <cx:pt idx="149">123</cx:pt>
          <cx:pt idx="150">78</cx:pt>
          <cx:pt idx="151">148</cx:pt>
          <cx:pt idx="152">110</cx:pt>
          <cx:pt idx="153">134</cx:pt>
          <cx:pt idx="154">204</cx:pt>
          <cx:pt idx="155">207</cx:pt>
          <cx:pt idx="156">174</cx:pt>
          <cx:pt idx="157">101</cx:pt>
          <cx:pt idx="158">133</cx:pt>
          <cx:pt idx="159">211</cx:pt>
          <cx:pt idx="160">119</cx:pt>
          <cx:pt idx="161">175</cx:pt>
          <cx:pt idx="162">140</cx:pt>
          <cx:pt idx="163">190</cx:pt>
          <cx:pt idx="164">80</cx:pt>
          <cx:pt idx="165">49</cx:pt>
          <cx:pt idx="166">149</cx:pt>
          <cx:pt idx="167">82</cx:pt>
          <cx:pt idx="168">185</cx:pt>
          <cx:pt idx="169">116</cx:pt>
          <cx:pt idx="170">95</cx:pt>
          <cx:pt idx="171">72</cx:pt>
          <cx:pt idx="172">198</cx:pt>
          <cx:pt idx="173">100</cx:pt>
          <cx:pt idx="174">182</cx:pt>
          <cx:pt idx="175">124</cx:pt>
          <cx:pt idx="176">250</cx:pt>
          <cx:pt idx="177">70</cx:pt>
          <cx:pt idx="178">206</cx:pt>
          <cx:pt idx="179">183</cx:pt>
          <cx:pt idx="180">78</cx:pt>
          <cx:pt idx="181">159</cx:pt>
          <cx:pt idx="182">166</cx:pt>
          <cx:pt idx="183">182</cx:pt>
          <cx:pt idx="184">76</cx:pt>
          <cx:pt idx="185">179</cx:pt>
          <cx:pt idx="186">123</cx:pt>
          <cx:pt idx="187">166</cx:pt>
          <cx:pt idx="188">173</cx:pt>
          <cx:pt idx="189">93</cx:pt>
          <cx:pt idx="190">115</cx:pt>
          <cx:pt idx="191">127</cx:pt>
          <cx:pt idx="192">179</cx:pt>
          <cx:pt idx="193">224</cx:pt>
          <cx:pt idx="194">115</cx:pt>
          <cx:pt idx="195">220</cx:pt>
          <cx:pt idx="196">62</cx:pt>
          <cx:pt idx="197">52</cx:pt>
          <cx:pt idx="198">66</cx:pt>
          <cx:pt idx="199">167</cx:pt>
          <cx:pt idx="200">86</cx:pt>
          <cx:pt idx="201">127</cx:pt>
          <cx:pt idx="202">70</cx:pt>
          <cx:pt idx="203">68</cx:pt>
          <cx:pt idx="204">113</cx:pt>
          <cx:pt idx="205">140</cx:pt>
          <cx:pt idx="206">139</cx:pt>
          <cx:pt idx="207">112</cx:pt>
          <cx:pt idx="208">125</cx:pt>
          <cx:pt idx="209">86</cx:pt>
          <cx:pt idx="210">52</cx:pt>
          <cx:pt idx="211">92</cx:pt>
          <cx:pt idx="212">78</cx:pt>
          <cx:pt idx="213">134</cx:pt>
          <cx:pt idx="214">110</cx:pt>
          <cx:pt idx="215">111</cx:pt>
          <cx:pt idx="216">120</cx:pt>
          <cx:pt idx="217">103</cx:pt>
          <cx:pt idx="218">105</cx:pt>
          <cx:pt idx="219">204</cx:pt>
          <cx:pt idx="220">207</cx:pt>
          <cx:pt idx="221">174</cx:pt>
          <cx:pt idx="222">62</cx:pt>
          <cx:pt idx="223">101</cx:pt>
          <cx:pt idx="224">90</cx:pt>
          <cx:pt idx="225">64</cx:pt>
          <cx:pt idx="226">211</cx:pt>
          <cx:pt idx="227">133</cx:pt>
          <cx:pt idx="228">76</cx:pt>
          <cx:pt idx="229">111</cx:pt>
          <cx:pt idx="230">140</cx:pt>
          <cx:pt idx="231">110</cx:pt>
          <cx:pt idx="232">105</cx:pt>
          <cx:pt idx="233">138</cx:pt>
          <cx:pt idx="234">190</cx:pt>
          <cx:pt idx="235">114</cx:pt>
          <cx:pt idx="236">129</cx:pt>
          <cx:pt idx="237">80</cx:pt>
          <cx:pt idx="238">119</cx:pt>
          <cx:pt idx="239">97</cx:pt>
          <cx:pt idx="240">16</cx:pt>
          <cx:pt idx="241">106</cx:pt>
          <cx:pt idx="242">149</cx:pt>
          <cx:pt idx="243">199</cx:pt>
          <cx:pt idx="244">126</cx:pt>
          <cx:pt idx="245">72</cx:pt>
          <cx:pt idx="246">49</cx:pt>
          <cx:pt idx="247">63</cx:pt>
          <cx:pt idx="248">119</cx:pt>
          <cx:pt idx="249">117</cx:pt>
          <cx:pt idx="250">185</cx:pt>
          <cx:pt idx="251">126</cx:pt>
          <cx:pt idx="252">82</cx:pt>
          <cx:pt idx="253">116</cx:pt>
          <cx:pt idx="254">105</cx:pt>
          <cx:pt idx="255">177</cx:pt>
          <cx:pt idx="256">194</cx:pt>
          <cx:pt idx="257">95</cx:pt>
          <cx:pt idx="258">133</cx:pt>
          <cx:pt idx="259">198</cx:pt>
          <cx:pt idx="260">72</cx:pt>
          <cx:pt idx="261">182</cx:pt>
          <cx:pt idx="262">100</cx:pt>
          <cx:pt idx="263">82</cx:pt>
          <cx:pt idx="264">135</cx:pt>
          <cx:pt idx="265">122</cx:pt>
          <cx:pt idx="266">250</cx:pt>
          <cx:pt idx="267">132</cx:pt>
          <cx:pt idx="268">124</cx:pt>
          <cx:pt idx="269">101</cx:pt>
          <cx:pt idx="270">206</cx:pt>
          <cx:pt idx="271">70</cx:pt>
          <cx:pt idx="272">183</cx:pt>
          <cx:pt idx="273">112</cx:pt>
          <cx:pt idx="274">74</cx:pt>
          <cx:pt idx="275">78</cx:pt>
          <cx:pt idx="276">159</cx:pt>
          <cx:pt idx="277">161</cx:pt>
          <cx:pt idx="278">124</cx:pt>
          <cx:pt idx="279">120</cx:pt>
          <cx:pt idx="280">126</cx:pt>
          <cx:pt idx="281">182</cx:pt>
          <cx:pt idx="282">176</cx:pt>
          <cx:pt idx="283">208</cx:pt>
          <cx:pt idx="284">166</cx:pt>
          <cx:pt idx="285">76</cx:pt>
          <cx:pt idx="286">68</cx:pt>
          <cx:pt idx="287">99</cx:pt>
          <cx:pt idx="288">173</cx:pt>
          <cx:pt idx="289">134</cx:pt>
          <cx:pt idx="290">82</cx:pt>
          <cx:pt idx="291">179</cx:pt>
          <cx:pt idx="292">162</cx:pt>
          <cx:pt idx="293">102</cx:pt>
          <cx:pt idx="294">166</cx:pt>
          <cx:pt idx="295">99</cx:pt>
          <cx:pt idx="296">117</cx:pt>
          <cx:pt idx="297">150</cx:pt>
          <cx:pt idx="298">209</cx:pt>
          <cx:pt idx="299">82</cx:pt>
          <cx:pt idx="300">90</cx:pt>
          <cx:pt idx="301">119</cx:pt>
          <cx:pt idx="302">143</cx:pt>
          <cx:pt idx="303">149</cx:pt>
          <cx:pt idx="304">136</cx:pt>
          <cx:pt idx="305">123</cx:pt>
          <cx:pt idx="306">89</cx:pt>
          <cx:pt idx="307">93</cx:pt>
          <cx:pt idx="308">97</cx:pt>
          <cx:pt idx="309">119</cx:pt>
          <cx:pt idx="310">173</cx:pt>
          <cx:pt idx="311">101</cx:pt>
          <cx:pt idx="312">115</cx:pt>
          <cx:pt idx="313">179</cx:pt>
          <cx:pt idx="314">202</cx:pt>
          <cx:pt idx="315">57</cx:pt>
          <cx:pt idx="316">127</cx:pt>
          <cx:pt idx="317">143</cx:pt>
          <cx:pt idx="318">194</cx:pt>
          <cx:pt idx="319">86</cx:pt>
          <cx:pt idx="320">154</cx:pt>
          <cx:pt idx="321">148</cx:pt>
          <cx:pt idx="322">62</cx:pt>
          <cx:pt idx="323">115</cx:pt>
          <cx:pt idx="324">92</cx:pt>
          <cx:pt idx="325">135</cx:pt>
          <cx:pt idx="326">132</cx:pt>
          <cx:pt idx="327">140</cx:pt>
          <cx:pt idx="328">224</cx:pt>
          <cx:pt idx="329">80</cx:pt>
          <cx:pt idx="330">220</cx:pt>
          <cx:pt idx="331">139</cx:pt>
          <cx:pt idx="332">92</cx:pt>
          <cx:pt idx="333">71</cx:pt>
          <cx:pt idx="334">124</cx:pt>
          <cx:pt idx="335">62</cx:pt>
          <cx:pt idx="336">200</cx:pt>
          <cx:pt idx="337">52</cx:pt>
          <cx:pt idx="338">113</cx:pt>
          <cx:pt idx="339">66</cx:pt>
          <cx:pt idx="340">86</cx:pt>
          <cx:pt idx="341">149</cx:pt>
          <cx:pt idx="342">196</cx:pt>
          <cx:pt idx="343">167</cx:pt>
          <cx:pt idx="344">160</cx:pt>
          <cx:pt idx="345">81</cx:pt>
          <cx:pt idx="346">86</cx:pt>
          <cx:pt idx="347">127</cx:pt>
          <cx:pt idx="348">175</cx:pt>
          <cx:pt idx="349">172</cx:pt>
          <cx:pt idx="350">124</cx:pt>
          <cx:pt idx="351">68</cx:pt>
          <cx:pt idx="352">171</cx:pt>
          <cx:pt idx="353">142</cx:pt>
          <cx:pt idx="354">306</cx:pt>
          <cx:pt idx="355">97</cx:pt>
          <cx:pt idx="356">113</cx:pt>
          <cx:pt idx="357">70</cx:pt>
          <cx:pt idx="358">134</cx:pt>
          <cx:pt idx="359">59</cx:pt>
          <cx:pt idx="360">158</cx:pt>
          <cx:pt idx="361">173</cx:pt>
          <cx:pt idx="362">99</cx:pt>
          <cx:pt idx="363">58</cx:pt>
          <cx:pt idx="364">155</cx:pt>
          <cx:pt idx="365">98</cx:pt>
          <cx:pt idx="366">78</cx:pt>
          <cx:pt idx="367">96</cx:pt>
          <cx:pt idx="368">110</cx:pt>
          <cx:pt idx="369">119</cx:pt>
          <cx:pt idx="370">140</cx:pt>
          <cx:pt idx="371">91</cx:pt>
          <cx:pt idx="372">114</cx:pt>
          <cx:pt idx="373">160</cx:pt>
          <cx:pt idx="374">158</cx:pt>
          <cx:pt idx="375">210</cx:pt>
          <cx:pt idx="376">77</cx:pt>
          <cx:pt idx="377">221</cx:pt>
          <cx:pt idx="378">86</cx:pt>
          <cx:pt idx="379">147</cx:pt>
          <cx:pt idx="380">110</cx:pt>
          <cx:pt idx="381">66</cx:pt>
          <cx:pt idx="382">64</cx:pt>
          <cx:pt idx="383">82</cx:pt>
          <cx:pt idx="384">110</cx:pt>
          <cx:pt idx="385">109</cx:pt>
          <cx:pt idx="386">151</cx:pt>
          <cx:pt idx="387">81</cx:pt>
          <cx:pt idx="388">101</cx:pt>
          <cx:pt idx="389">180</cx:pt>
          <cx:pt idx="390">134</cx:pt>
          <cx:pt idx="391">157</cx:pt>
          <cx:pt idx="392">113</cx:pt>
          <cx:pt idx="393">139</cx:pt>
          <cx:pt idx="394">140</cx:pt>
          <cx:pt idx="395">203</cx:pt>
          <cx:pt idx="396">85</cx:pt>
          <cx:pt idx="397">140</cx:pt>
          <cx:pt idx="398">99</cx:pt>
          <cx:pt idx="399">150</cx:pt>
          <cx:pt idx="400">148</cx:pt>
          <cx:pt idx="401">101</cx:pt>
          <cx:pt idx="402">55</cx:pt>
          <cx:pt idx="403">178</cx:pt>
          <cx:pt idx="404">130</cx:pt>
          <cx:pt idx="405">85</cx:pt>
          <cx:pt idx="406">123</cx:pt>
          <cx:pt idx="407">146</cx:pt>
          <cx:pt idx="408">60</cx:pt>
          <cx:pt idx="409">35</cx:pt>
          <cx:pt idx="410">239</cx:pt>
          <cx:pt idx="411">91</cx:pt>
          <cx:pt idx="412">129</cx:pt>
          <cx:pt idx="413">101</cx:pt>
          <cx:pt idx="414">76</cx:pt>
          <cx:pt idx="415">88</cx:pt>
          <cx:pt idx="416">199</cx:pt>
          <cx:pt idx="417">93</cx:pt>
          <cx:pt idx="418">181</cx:pt>
          <cx:pt idx="419">173</cx:pt>
          <cx:pt idx="420">96</cx:pt>
          <cx:pt idx="421">96</cx:pt>
          <cx:pt idx="422">95</cx:pt>
          <cx:pt idx="423">176</cx:pt>
          <cx:pt idx="424">127</cx:pt>
          <cx:pt idx="425">119</cx:pt>
          <cx:pt idx="426">97</cx:pt>
          <cx:pt idx="427">173</cx:pt>
          <cx:pt idx="428">139</cx:pt>
          <cx:pt idx="429">289</cx:pt>
          <cx:pt idx="430">149</cx:pt>
          <cx:pt idx="431">101</cx:pt>
          <cx:pt idx="432">115</cx:pt>
          <cx:pt idx="433">188</cx:pt>
          <cx:pt idx="434">146</cx:pt>
          <cx:pt idx="435">106</cx:pt>
          <cx:pt idx="436">98</cx:pt>
          <cx:pt idx="437">162</cx:pt>
          <cx:pt idx="438">120</cx:pt>
          <cx:pt idx="439">179</cx:pt>
          <cx:pt idx="440">202</cx:pt>
          <cx:pt idx="441">127</cx:pt>
          <cx:pt idx="442">57</cx:pt>
          <cx:pt idx="443">194</cx:pt>
          <cx:pt idx="444">86</cx:pt>
          <cx:pt idx="445">143</cx:pt>
          <cx:pt idx="446">228</cx:pt>
          <cx:pt idx="447">134</cx:pt>
          <cx:pt idx="448">189</cx:pt>
          <cx:pt idx="449">142</cx:pt>
          <cx:pt idx="450">154</cx:pt>
          <cx:pt idx="451">176</cx:pt>
          <cx:pt idx="452">140</cx:pt>
          <cx:pt idx="453">127</cx:pt>
          <cx:pt idx="454">92</cx:pt>
          <cx:pt idx="455">100</cx:pt>
          <cx:pt idx="456">140</cx:pt>
          <cx:pt idx="457">148</cx:pt>
          <cx:pt idx="458">171</cx:pt>
          <cx:pt idx="459">179</cx:pt>
          <cx:pt idx="460">111</cx:pt>
          <cx:pt idx="461">126</cx:pt>
          <cx:pt idx="462">184</cx:pt>
          <cx:pt idx="463">145</cx:pt>
          <cx:pt idx="464">62</cx:pt>
          <cx:pt idx="465">118</cx:pt>
          <cx:pt idx="466">153</cx:pt>
          <cx:pt idx="467">115</cx:pt>
          <cx:pt idx="468">92</cx:pt>
          <cx:pt idx="469">97</cx:pt>
          <cx:pt idx="470">135</cx:pt>
          <cx:pt idx="471">224</cx:pt>
          <cx:pt idx="472">139</cx:pt>
          <cx:pt idx="473">211</cx:pt>
          <cx:pt idx="474">180</cx:pt>
          <cx:pt idx="475">80</cx:pt>
          <cx:pt idx="476">220</cx:pt>
          <cx:pt idx="477">77</cx:pt>
          <cx:pt idx="478">139</cx:pt>
          <cx:pt idx="479">71</cx:pt>
          <cx:pt idx="480">92</cx:pt>
          <cx:pt idx="481">85</cx:pt>
          <cx:pt idx="482">124</cx:pt>
          <cx:pt idx="483">95</cx:pt>
          <cx:pt idx="484">112</cx:pt>
          <cx:pt idx="485">173</cx:pt>
          <cx:pt idx="486">108</cx:pt>
          <cx:pt idx="487">144</cx:pt>
          <cx:pt idx="488">200</cx:pt>
          <cx:pt idx="489">113</cx:pt>
          <cx:pt idx="490">62</cx:pt>
          <cx:pt idx="491">105</cx:pt>
          <cx:pt idx="492">52</cx:pt>
          <cx:pt idx="493">66</cx:pt>
          <cx:pt idx="494">211</cx:pt>
          <cx:pt idx="495">80</cx:pt>
          <cx:pt idx="496">215</cx:pt>
          <cx:pt idx="497">143</cx:pt>
          <cx:pt idx="498">127</cx:pt>
          <cx:pt idx="499">89</cx:pt>
          <cx:pt idx="500">86</cx:pt>
          <cx:pt idx="501">149</cx:pt>
          <cx:pt idx="502">124</cx:pt>
          <cx:pt idx="503">196</cx:pt>
          <cx:pt idx="504">167</cx:pt>
          <cx:pt idx="505">121</cx:pt>
          <cx:pt idx="506">160</cx:pt>
          <cx:pt idx="507">238</cx:pt>
          <cx:pt idx="508">132</cx:pt>
          <cx:pt idx="509">81</cx:pt>
          <cx:pt idx="510">112</cx:pt>
          <cx:pt idx="511">65</cx:pt>
          <cx:pt idx="512">147</cx:pt>
          <cx:pt idx="513">119</cx:pt>
          <cx:pt idx="514">187</cx:pt>
          <cx:pt idx="515">157</cx:pt>
          <cx:pt idx="516">62</cx:pt>
          <cx:pt idx="517">86</cx:pt>
          <cx:pt idx="518">208</cx:pt>
          <cx:pt idx="519">172</cx:pt>
          <cx:pt idx="520">127</cx:pt>
          <cx:pt idx="521">144</cx:pt>
          <cx:pt idx="522">165</cx:pt>
          <cx:pt idx="523">124</cx:pt>
          <cx:pt idx="524">68</cx:pt>
          <cx:pt idx="525">142</cx:pt>
          <cx:pt idx="526">142</cx:pt>
          <cx:pt idx="527">171</cx:pt>
          <cx:pt idx="528">306</cx:pt>
          <cx:pt idx="529">159</cx:pt>
          <cx:pt idx="530">133</cx:pt>
          <cx:pt idx="531">97</cx:pt>
          <cx:pt idx="532">113</cx:pt>
          <cx:pt idx="533">70</cx:pt>
          <cx:pt idx="534">134</cx:pt>
          <cx:pt idx="535">59</cx:pt>
          <cx:pt idx="536">69</cx:pt>
          <cx:pt idx="537">158</cx:pt>
          <cx:pt idx="538">48</cx:pt>
          <cx:pt idx="539">71</cx:pt>
          <cx:pt idx="540">173</cx:pt>
          <cx:pt idx="541">99</cx:pt>
          <cx:pt idx="542">58</cx:pt>
          <cx:pt idx="543">155</cx:pt>
          <cx:pt idx="544">98</cx:pt>
          <cx:pt idx="545">96</cx:pt>
          <cx:pt idx="546">78</cx:pt>
          <cx:pt idx="547">110</cx:pt>
          <cx:pt idx="548">99</cx:pt>
          <cx:pt idx="549">206</cx:pt>
          <cx:pt idx="550">119</cx:pt>
          <cx:pt idx="551">140</cx:pt>
          <cx:pt idx="552">178</cx:pt>
          <cx:pt idx="553">137</cx:pt>
          <cx:pt idx="554">100</cx:pt>
          <cx:pt idx="555">111</cx:pt>
          <cx:pt idx="556">133</cx:pt>
          <cx:pt idx="557">91</cx:pt>
          <cx:pt idx="558">126</cx:pt>
          <cx:pt idx="559">160</cx:pt>
          <cx:pt idx="560">91</cx:pt>
          <cx:pt idx="561">158</cx:pt>
          <cx:pt idx="562">61</cx:pt>
          <cx:pt idx="563">86</cx:pt>
          <cx:pt idx="564">77</cx:pt>
          <cx:pt idx="565">210</cx:pt>
          <cx:pt idx="566">86</cx:pt>
          <cx:pt idx="567">119</cx:pt>
          <cx:pt idx="568">110</cx:pt>
          <cx:pt idx="569">127</cx:pt>
          <cx:pt idx="570">147</cx:pt>
          <cx:pt idx="571">117</cx:pt>
          <cx:pt idx="572">66</cx:pt>
          <cx:pt idx="573">143</cx:pt>
          <cx:pt idx="574">146</cx:pt>
          <cx:pt idx="575">98</cx:pt>
          <cx:pt idx="576">64</cx:pt>
          <cx:pt idx="577">110</cx:pt>
          <cx:pt idx="578">150</cx:pt>
          <cx:pt idx="579">153</cx:pt>
          <cx:pt idx="580">82</cx:pt>
          <cx:pt idx="581">135</cx:pt>
          <cx:pt idx="582">151</cx:pt>
          <cx:pt idx="583">109</cx:pt>
          <cx:pt idx="584">79</cx:pt>
          <cx:pt idx="585">221</cx:pt>
          <cx:pt idx="586">101</cx:pt>
          <cx:pt idx="587">153</cx:pt>
          <cx:pt idx="588">81</cx:pt>
          <cx:pt idx="589">134</cx:pt>
          <cx:pt idx="590">180</cx:pt>
          <cx:pt idx="591">113</cx:pt>
          <cx:pt idx="592">73</cx:pt>
          <cx:pt idx="593">140</cx:pt>
          <cx:pt idx="594">157</cx:pt>
          <cx:pt idx="595">87</cx:pt>
          <cx:pt idx="596">139</cx:pt>
          <cx:pt idx="597">142</cx:pt>
          <cx:pt idx="598">137</cx:pt>
          <cx:pt idx="599">109</cx:pt>
          <cx:pt idx="600">203</cx:pt>
          <cx:pt idx="601">85</cx:pt>
          <cx:pt idx="602">140</cx:pt>
          <cx:pt idx="603">148</cx:pt>
          <cx:pt idx="604">116</cx:pt>
          <cx:pt idx="605">101</cx:pt>
          <cx:pt idx="606">55</cx:pt>
          <cx:pt idx="607">178</cx:pt>
          <cx:pt idx="608">208</cx:pt>
          <cx:pt idx="609">130</cx:pt>
          <cx:pt idx="610">85</cx:pt>
          <cx:pt idx="611">129</cx:pt>
          <cx:pt idx="612">123</cx:pt>
          <cx:pt idx="613">272</cx:pt>
          <cx:pt idx="614">146</cx:pt>
          <cx:pt idx="615">126</cx:pt>
          <cx:pt idx="616">239</cx:pt>
          <cx:pt idx="617">60</cx:pt>
          <cx:pt idx="618">35</cx:pt>
          <cx:pt idx="619">228</cx:pt>
          <cx:pt idx="620">129</cx:pt>
          <cx:pt idx="621">91</cx:pt>
          <cx:pt idx="622">101</cx:pt>
          <cx:pt idx="623">76</cx:pt>
          <cx:pt idx="624">88</cx:pt>
          <cx:pt idx="625">109</cx:pt>
          <cx:pt idx="626">182</cx:pt>
          <cx:pt idx="627">199</cx:pt>
          <cx:pt idx="628">104</cx:pt>
          <cx:pt idx="629">93</cx:pt>
          <cx:pt idx="630">181</cx:pt>
          <cx:pt idx="631">173</cx:pt>
          <cx:pt idx="632">108</cx:pt>
          <cx:pt idx="633">161</cx:pt>
          <cx:pt idx="634">96</cx:pt>
          <cx:pt idx="635">110</cx:pt>
          <cx:pt idx="636">96</cx:pt>
          <cx:pt idx="637">220</cx:pt>
          <cx:pt idx="638">144</cx:pt>
          <cx:pt idx="639">57</cx:pt>
          <cx:pt idx="640">136</cx:pt>
          <cx:pt idx="641">145</cx:pt>
          <cx:pt idx="642">89</cx:pt>
          <cx:pt idx="643">129</cx:pt>
          <cx:pt idx="644">113</cx:pt>
          <cx:pt idx="645">97</cx:pt>
          <cx:pt idx="646">124</cx:pt>
          <cx:pt idx="647">125</cx:pt>
          <cx:pt idx="648">67</cx:pt>
          <cx:pt idx="649">135</cx:pt>
          <cx:pt idx="650">172</cx:pt>
          <cx:pt idx="651">85</cx:pt>
          <cx:pt idx="652">71</cx:pt>
          <cx:pt idx="653">123</cx:pt>
          <cx:pt idx="654">85</cx:pt>
          <cx:pt idx="655">124</cx:pt>
          <cx:pt idx="656">141</cx:pt>
          <cx:pt idx="657">95</cx:pt>
          <cx:pt idx="658">121</cx:pt>
          <cx:pt idx="659">112</cx:pt>
          <cx:pt idx="660">108</cx:pt>
          <cx:pt idx="661">144</cx:pt>
          <cx:pt idx="662">200</cx:pt>
          <cx:pt idx="663">62</cx:pt>
          <cx:pt idx="664">113</cx:pt>
          <cx:pt idx="665">105</cx:pt>
          <cx:pt idx="666">52</cx:pt>
          <cx:pt idx="667">211</cx:pt>
          <cx:pt idx="668">66</cx:pt>
          <cx:pt idx="669">80</cx:pt>
          <cx:pt idx="670">127</cx:pt>
          <cx:pt idx="671">89</cx:pt>
          <cx:pt idx="672">132</cx:pt>
          <cx:pt idx="673">139</cx:pt>
          <cx:pt idx="674">121</cx:pt>
          <cx:pt idx="675">149</cx:pt>
          <cx:pt idx="676">196</cx:pt>
          <cx:pt idx="677">121</cx:pt>
          <cx:pt idx="678">124</cx:pt>
          <cx:pt idx="679">160</cx:pt>
          <cx:pt idx="680">167</cx:pt>
          <cx:pt idx="681">238</cx:pt>
          <cx:pt idx="682">81</cx:pt>
          <cx:pt idx="683">65</cx:pt>
          <cx:pt idx="684">132</cx:pt>
          <cx:pt idx="685">88</cx:pt>
          <cx:pt idx="686">141</cx:pt>
          <cx:pt idx="687">112</cx:pt>
          <cx:pt idx="688">147</cx:pt>
          <cx:pt idx="689">127</cx:pt>
          <cx:pt idx="690">119</cx:pt>
          <cx:pt idx="691">187</cx:pt>
          <cx:pt idx="692">132</cx:pt>
          <cx:pt idx="693">140</cx:pt>
          <cx:pt idx="694">157</cx:pt>
          <cx:pt idx="695">110</cx:pt>
          <cx:pt idx="696">86</cx:pt>
          <cx:pt idx="697">62</cx:pt>
          <cx:pt idx="698">208</cx:pt>
          <cx:pt idx="699">173</cx:pt>
          <cx:pt idx="700">113</cx:pt>
          <cx:pt idx="701">127</cx:pt>
          <cx:pt idx="702">172</cx:pt>
          <cx:pt idx="703">124</cx:pt>
          <cx:pt idx="704">68</cx:pt>
          <cx:pt idx="705">142</cx:pt>
          <cx:pt idx="706">142</cx:pt>
          <cx:pt idx="707">171</cx:pt>
          <cx:pt idx="708">306</cx:pt>
          <cx:pt idx="709">159</cx:pt>
          <cx:pt idx="710">133</cx:pt>
          <cx:pt idx="711">70</cx:pt>
          <cx:pt idx="712">97</cx:pt>
          <cx:pt idx="713">113</cx:pt>
          <cx:pt idx="714">161</cx:pt>
          <cx:pt idx="715">134</cx:pt>
          <cx:pt idx="716">125</cx:pt>
          <cx:pt idx="717">59</cx:pt>
          <cx:pt idx="718">158</cx:pt>
          <cx:pt idx="719">48</cx:pt>
          <cx:pt idx="720">69</cx:pt>
          <cx:pt idx="721">71</cx:pt>
          <cx:pt idx="722">173</cx:pt>
          <cx:pt idx="723">99</cx:pt>
          <cx:pt idx="724">58</cx:pt>
          <cx:pt idx="725">155</cx:pt>
          <cx:pt idx="726">98</cx:pt>
          <cx:pt idx="727">78</cx:pt>
          <cx:pt idx="728">110</cx:pt>
          <cx:pt idx="729">96</cx:pt>
          <cx:pt idx="730">140</cx:pt>
          <cx:pt idx="731">119</cx:pt>
          <cx:pt idx="732">142</cx:pt>
          <cx:pt idx="733">178</cx:pt>
          <cx:pt idx="734">100</cx:pt>
          <cx:pt idx="735">113</cx:pt>
          <cx:pt idx="736">137</cx:pt>
          <cx:pt idx="737">111</cx:pt>
          <cx:pt idx="738">133</cx:pt>
          <cx:pt idx="739">91</cx:pt>
          <cx:pt idx="740">160</cx:pt>
          <cx:pt idx="741">126</cx:pt>
        </cx:lvl>
      </cx:numDim>
    </cx:data>
  </cx:chartData>
  <cx:chart>
    <cx:title pos="t" align="ctr" overlay="0">
      <cx:tx>
        <cx:txData>
          <cx:v>Company Type Salary Comparison</cx:v>
        </cx:txData>
      </cx:tx>
      <cx:txPr>
        <a:bodyPr spcFirstLastPara="1" vertOverflow="ellipsis" horzOverflow="overflow" wrap="square" lIns="0" tIns="0" rIns="0" bIns="0" anchor="ctr" anchorCtr="1"/>
        <a:lstStyle/>
        <a:p>
          <a:pPr algn="ctr" rtl="0">
            <a:defRPr/>
          </a:pPr>
          <a:r>
            <a:rPr lang="en-US" sz="1400" b="1" i="0" u="sng" strike="noStrike" baseline="0">
              <a:solidFill>
                <a:sysClr val="windowText" lastClr="000000">
                  <a:lumMod val="65000"/>
                  <a:lumOff val="35000"/>
                </a:sysClr>
              </a:solidFill>
              <a:latin typeface="Century Schoolbook" panose="02040604050505020304" pitchFamily="18" charset="0"/>
            </a:rPr>
            <a:t>Company Type Salary Comparison</a:t>
          </a:r>
        </a:p>
      </cx:txPr>
    </cx:title>
    <cx:plotArea>
      <cx:plotAreaRegion>
        <cx:series layoutId="boxWhisker" uniqueId="{CC3800E8-679E-4B41-B97C-B7A7F103E11F}">
          <cx:tx>
            <cx:txData>
              <cx:f>Sheet1!$R$1</cx:f>
              <cx:v>Lower Salary</cx:v>
            </cx:txData>
          </cx:tx>
          <cx:dataId val="0"/>
          <cx:layoutPr>
            <cx:visibility meanLine="1" meanMarker="1" nonoutliers="0" outliers="1"/>
            <cx:statistics quartileMethod="exclusive"/>
          </cx:layoutPr>
        </cx:series>
        <cx:series layoutId="boxWhisker" uniqueId="{6B3CD26A-367E-4A1B-BF36-1E82280DF22D}">
          <cx:tx>
            <cx:txData>
              <cx:f>Sheet1!$S$1</cx:f>
              <cx:v>Upper Salary</cx:v>
            </cx:txData>
          </cx:tx>
          <cx:dataId val="1"/>
          <cx:layoutPr>
            <cx:visibility meanLine="1" meanMarker="1" nonoutliers="0" outliers="1"/>
            <cx:statistics quartileMethod="exclusive"/>
          </cx:layoutPr>
        </cx:series>
      </cx:plotAreaRegion>
      <cx:axis id="0">
        <cx:catScaling gapWidth="1"/>
        <cx:title>
          <cx:tx>
            <cx:txData>
              <cx:v>Tpye of Company</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Tpye of Company</a:t>
              </a:r>
            </a:p>
          </cx:txPr>
        </cx:title>
        <cx:tickLabels/>
      </cx:axis>
      <cx:axis id="1">
        <cx:valScaling/>
        <cx:title>
          <cx:tx>
            <cx:txData>
              <cx:v>Salary (K)</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Salary (K)</a:t>
              </a:r>
            </a:p>
          </cx:txPr>
        </cx:title>
        <cx:majorGridlines/>
        <cx:tickLabels/>
      </cx:axis>
    </cx:plotArea>
    <cx:legend pos="b" align="ctr" overlay="0"/>
  </cx:chart>
  <cx:clrMapOvr bg1="lt1" tx1="dk1" bg2="lt2" tx2="dk2" accent1="accent1" accent2="accent2" accent3="accent3" accent4="accent4" accent5="accent5" accent6="accent6" hlink="hlink" folHlink="folHlink"/>
</cx: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73">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716CE6-C2CA-473E-8EAA-4DF7ED260FD0}" type="doc">
      <dgm:prSet loTypeId="urn:microsoft.com/office/officeart/2005/8/layout/vList2" loCatId="list" qsTypeId="urn:microsoft.com/office/officeart/2005/8/quickstyle/simple1" qsCatId="simple" csTypeId="urn:microsoft.com/office/officeart/2005/8/colors/accent2_4" csCatId="accent2" phldr="1"/>
      <dgm:spPr/>
      <dgm:t>
        <a:bodyPr/>
        <a:lstStyle/>
        <a:p>
          <a:endParaRPr lang="en-US"/>
        </a:p>
      </dgm:t>
    </dgm:pt>
    <dgm:pt modelId="{6FE70A13-0D1D-4176-A6C4-E35857B30EBC}">
      <dgm:prSet phldrT="[Text]"/>
      <dgm:spPr/>
      <dgm:t>
        <a:bodyPr/>
        <a:lstStyle/>
        <a:p>
          <a:pPr algn="ctr"/>
          <a:r>
            <a:rPr lang="en-US" dirty="0"/>
            <a:t>Technical	</a:t>
          </a:r>
        </a:p>
      </dgm:t>
    </dgm:pt>
    <dgm:pt modelId="{37491FCD-C360-4730-AE42-CF141856F7A6}" type="parTrans" cxnId="{8D33457A-AA46-4B4D-BD65-48EAD9E6C4A3}">
      <dgm:prSet/>
      <dgm:spPr/>
      <dgm:t>
        <a:bodyPr/>
        <a:lstStyle/>
        <a:p>
          <a:endParaRPr lang="en-US"/>
        </a:p>
      </dgm:t>
    </dgm:pt>
    <dgm:pt modelId="{73486782-5C23-4354-8D14-AFCE0436B35A}" type="sibTrans" cxnId="{8D33457A-AA46-4B4D-BD65-48EAD9E6C4A3}">
      <dgm:prSet/>
      <dgm:spPr/>
      <dgm:t>
        <a:bodyPr/>
        <a:lstStyle/>
        <a:p>
          <a:endParaRPr lang="en-US"/>
        </a:p>
      </dgm:t>
    </dgm:pt>
    <dgm:pt modelId="{A303D45B-8931-4BDB-9A81-B445C757D6AB}">
      <dgm:prSet phldrT="[Text]"/>
      <dgm:spPr/>
      <dgm:t>
        <a:bodyPr/>
        <a:lstStyle/>
        <a:p>
          <a:r>
            <a:rPr lang="en-US" dirty="0"/>
            <a:t>Programing</a:t>
          </a:r>
        </a:p>
      </dgm:t>
    </dgm:pt>
    <dgm:pt modelId="{BA625343-E7B3-4069-B4D6-0B6036C092EC}" type="parTrans" cxnId="{29E54D4A-D47A-4D84-AFCD-B1F00F2E5A0E}">
      <dgm:prSet/>
      <dgm:spPr/>
      <dgm:t>
        <a:bodyPr/>
        <a:lstStyle/>
        <a:p>
          <a:endParaRPr lang="en-US"/>
        </a:p>
      </dgm:t>
    </dgm:pt>
    <dgm:pt modelId="{6B4EDDAB-EED0-46F4-AE01-47F89C26A9B8}" type="sibTrans" cxnId="{29E54D4A-D47A-4D84-AFCD-B1F00F2E5A0E}">
      <dgm:prSet/>
      <dgm:spPr/>
      <dgm:t>
        <a:bodyPr/>
        <a:lstStyle/>
        <a:p>
          <a:endParaRPr lang="en-US"/>
        </a:p>
      </dgm:t>
    </dgm:pt>
    <dgm:pt modelId="{33ABA6B8-5810-4B5B-A090-1C7F7942B01A}">
      <dgm:prSet phldrT="[Text]"/>
      <dgm:spPr/>
      <dgm:t>
        <a:bodyPr/>
        <a:lstStyle/>
        <a:p>
          <a:pPr algn="ctr"/>
          <a:r>
            <a:rPr lang="en-US" dirty="0"/>
            <a:t>Non-Technical</a:t>
          </a:r>
        </a:p>
      </dgm:t>
    </dgm:pt>
    <dgm:pt modelId="{EF8E9225-4230-4E78-8C5E-34EA8DDC3DE4}" type="parTrans" cxnId="{2081F75D-BD95-45BA-94D4-598EF046ED2E}">
      <dgm:prSet/>
      <dgm:spPr/>
      <dgm:t>
        <a:bodyPr/>
        <a:lstStyle/>
        <a:p>
          <a:endParaRPr lang="en-US"/>
        </a:p>
      </dgm:t>
    </dgm:pt>
    <dgm:pt modelId="{3BE420E4-6247-4238-BBA2-5D47307AAF22}" type="sibTrans" cxnId="{2081F75D-BD95-45BA-94D4-598EF046ED2E}">
      <dgm:prSet/>
      <dgm:spPr/>
      <dgm:t>
        <a:bodyPr/>
        <a:lstStyle/>
        <a:p>
          <a:endParaRPr lang="en-US"/>
        </a:p>
      </dgm:t>
    </dgm:pt>
    <dgm:pt modelId="{ACB5E812-E79C-4AC6-AF0C-F49DBB9B7506}">
      <dgm:prSet phldrT="[Text]"/>
      <dgm:spPr/>
      <dgm:t>
        <a:bodyPr/>
        <a:lstStyle/>
        <a:p>
          <a:r>
            <a:rPr lang="en-US" dirty="0"/>
            <a:t>Strong Business Acumen</a:t>
          </a:r>
        </a:p>
      </dgm:t>
    </dgm:pt>
    <dgm:pt modelId="{BD7FF68F-CA03-4FC0-9375-7F2C99A6C1B2}" type="parTrans" cxnId="{B7959993-6135-45A8-8CB5-FC02CA984ED8}">
      <dgm:prSet/>
      <dgm:spPr/>
      <dgm:t>
        <a:bodyPr/>
        <a:lstStyle/>
        <a:p>
          <a:endParaRPr lang="en-US"/>
        </a:p>
      </dgm:t>
    </dgm:pt>
    <dgm:pt modelId="{08D6A0FC-AA8A-4F36-B3B0-E3B582DC1BFE}" type="sibTrans" cxnId="{B7959993-6135-45A8-8CB5-FC02CA984ED8}">
      <dgm:prSet/>
      <dgm:spPr/>
      <dgm:t>
        <a:bodyPr/>
        <a:lstStyle/>
        <a:p>
          <a:endParaRPr lang="en-US"/>
        </a:p>
      </dgm:t>
    </dgm:pt>
    <dgm:pt modelId="{F90C9E54-15A5-4CA8-BA86-CA587A1DB15D}">
      <dgm:prSet phldrT="[Text]"/>
      <dgm:spPr/>
      <dgm:t>
        <a:bodyPr/>
        <a:lstStyle/>
        <a:p>
          <a:r>
            <a:rPr lang="en-US" dirty="0"/>
            <a:t>Knowledge of SAS and Other Analytical Tools</a:t>
          </a:r>
        </a:p>
      </dgm:t>
    </dgm:pt>
    <dgm:pt modelId="{7CEF326F-021B-46D2-AB5E-A75922DA4EE5}" type="parTrans" cxnId="{57213B76-2380-460D-9C7B-476E86FB0908}">
      <dgm:prSet/>
      <dgm:spPr/>
      <dgm:t>
        <a:bodyPr/>
        <a:lstStyle/>
        <a:p>
          <a:endParaRPr lang="en-US"/>
        </a:p>
      </dgm:t>
    </dgm:pt>
    <dgm:pt modelId="{0DE70761-6C15-4F5C-A39C-6FB85AC1B015}" type="sibTrans" cxnId="{57213B76-2380-460D-9C7B-476E86FB0908}">
      <dgm:prSet/>
      <dgm:spPr/>
      <dgm:t>
        <a:bodyPr/>
        <a:lstStyle/>
        <a:p>
          <a:endParaRPr lang="en-US"/>
        </a:p>
      </dgm:t>
    </dgm:pt>
    <dgm:pt modelId="{5C569EFF-9F07-4E2C-97A2-9E303CECC4FA}">
      <dgm:prSet phldrT="[Text]"/>
      <dgm:spPr/>
      <dgm:t>
        <a:bodyPr/>
        <a:lstStyle/>
        <a:p>
          <a:r>
            <a:rPr lang="en-US" dirty="0"/>
            <a:t>Adept at Working with Unstructured Data</a:t>
          </a:r>
        </a:p>
      </dgm:t>
    </dgm:pt>
    <dgm:pt modelId="{A8BD7886-616F-4925-A76F-D2C482BF9367}" type="parTrans" cxnId="{9775BDE1-876E-4CE3-AC85-32A3DF1C1EDA}">
      <dgm:prSet/>
      <dgm:spPr/>
      <dgm:t>
        <a:bodyPr/>
        <a:lstStyle/>
        <a:p>
          <a:endParaRPr lang="en-US"/>
        </a:p>
      </dgm:t>
    </dgm:pt>
    <dgm:pt modelId="{132AA9F2-7D6F-4362-8A52-56A0B178035E}" type="sibTrans" cxnId="{9775BDE1-876E-4CE3-AC85-32A3DF1C1EDA}">
      <dgm:prSet/>
      <dgm:spPr/>
      <dgm:t>
        <a:bodyPr/>
        <a:lstStyle/>
        <a:p>
          <a:endParaRPr lang="en-US"/>
        </a:p>
      </dgm:t>
    </dgm:pt>
    <dgm:pt modelId="{FDCF54B0-427C-48A1-9FEB-40B99732F549}">
      <dgm:prSet phldrT="[Text]"/>
      <dgm:spPr/>
      <dgm:t>
        <a:bodyPr/>
        <a:lstStyle/>
        <a:p>
          <a:r>
            <a:rPr lang="en-US" dirty="0"/>
            <a:t>Good Communication Skills</a:t>
          </a:r>
        </a:p>
      </dgm:t>
    </dgm:pt>
    <dgm:pt modelId="{63293860-1397-4DD6-90C3-4A1AAD3D5570}" type="parTrans" cxnId="{58820FF5-ED14-41DE-B5B7-741E12EFD4EB}">
      <dgm:prSet/>
      <dgm:spPr/>
      <dgm:t>
        <a:bodyPr/>
        <a:lstStyle/>
        <a:p>
          <a:endParaRPr lang="en-US"/>
        </a:p>
      </dgm:t>
    </dgm:pt>
    <dgm:pt modelId="{DFCCBC4E-C97E-4498-943C-B1FA7A178C25}" type="sibTrans" cxnId="{58820FF5-ED14-41DE-B5B7-741E12EFD4EB}">
      <dgm:prSet/>
      <dgm:spPr/>
      <dgm:t>
        <a:bodyPr/>
        <a:lstStyle/>
        <a:p>
          <a:endParaRPr lang="en-US"/>
        </a:p>
      </dgm:t>
    </dgm:pt>
    <dgm:pt modelId="{0DC0E807-31F4-4F20-B4AC-960B12D8888A}">
      <dgm:prSet phldrT="[Text]"/>
      <dgm:spPr/>
      <dgm:t>
        <a:bodyPr/>
        <a:lstStyle/>
        <a:p>
          <a:r>
            <a:rPr lang="en-US" dirty="0"/>
            <a:t>Great Data Intuition</a:t>
          </a:r>
        </a:p>
      </dgm:t>
    </dgm:pt>
    <dgm:pt modelId="{5DA6E443-0652-4004-9728-99BB2FE74E9E}" type="parTrans" cxnId="{F4A7560F-6AC6-40E9-8ED2-16BAE9657DEF}">
      <dgm:prSet/>
      <dgm:spPr/>
      <dgm:t>
        <a:bodyPr/>
        <a:lstStyle/>
        <a:p>
          <a:endParaRPr lang="en-US"/>
        </a:p>
      </dgm:t>
    </dgm:pt>
    <dgm:pt modelId="{80951814-71C4-4C49-8132-BC3B45C78D92}" type="sibTrans" cxnId="{F4A7560F-6AC6-40E9-8ED2-16BAE9657DEF}">
      <dgm:prSet/>
      <dgm:spPr/>
      <dgm:t>
        <a:bodyPr/>
        <a:lstStyle/>
        <a:p>
          <a:endParaRPr lang="en-US"/>
        </a:p>
      </dgm:t>
    </dgm:pt>
    <dgm:pt modelId="{12F92C1A-6AF2-4A84-BD91-454311E884DB}" type="pres">
      <dgm:prSet presAssocID="{CE716CE6-C2CA-473E-8EAA-4DF7ED260FD0}" presName="linear" presStyleCnt="0">
        <dgm:presLayoutVars>
          <dgm:animLvl val="lvl"/>
          <dgm:resizeHandles val="exact"/>
        </dgm:presLayoutVars>
      </dgm:prSet>
      <dgm:spPr/>
    </dgm:pt>
    <dgm:pt modelId="{80D3672C-0654-4AA1-A1BB-BA7A1DF0CBA7}" type="pres">
      <dgm:prSet presAssocID="{6FE70A13-0D1D-4176-A6C4-E35857B30EBC}" presName="parentText" presStyleLbl="node1" presStyleIdx="0" presStyleCnt="2">
        <dgm:presLayoutVars>
          <dgm:chMax val="0"/>
          <dgm:bulletEnabled val="1"/>
        </dgm:presLayoutVars>
      </dgm:prSet>
      <dgm:spPr/>
    </dgm:pt>
    <dgm:pt modelId="{83F96B98-6C5B-4F3B-B250-21CA60AB3C3B}" type="pres">
      <dgm:prSet presAssocID="{6FE70A13-0D1D-4176-A6C4-E35857B30EBC}" presName="childText" presStyleLbl="revTx" presStyleIdx="0" presStyleCnt="2">
        <dgm:presLayoutVars>
          <dgm:bulletEnabled val="1"/>
        </dgm:presLayoutVars>
      </dgm:prSet>
      <dgm:spPr/>
    </dgm:pt>
    <dgm:pt modelId="{CBC68B31-34CC-455C-9F16-DE5460347206}" type="pres">
      <dgm:prSet presAssocID="{33ABA6B8-5810-4B5B-A090-1C7F7942B01A}" presName="parentText" presStyleLbl="node1" presStyleIdx="1" presStyleCnt="2">
        <dgm:presLayoutVars>
          <dgm:chMax val="0"/>
          <dgm:bulletEnabled val="1"/>
        </dgm:presLayoutVars>
      </dgm:prSet>
      <dgm:spPr/>
    </dgm:pt>
    <dgm:pt modelId="{81A33A6E-6AA9-4363-8F5A-8157A4944915}" type="pres">
      <dgm:prSet presAssocID="{33ABA6B8-5810-4B5B-A090-1C7F7942B01A}" presName="childText" presStyleLbl="revTx" presStyleIdx="1" presStyleCnt="2">
        <dgm:presLayoutVars>
          <dgm:bulletEnabled val="1"/>
        </dgm:presLayoutVars>
      </dgm:prSet>
      <dgm:spPr/>
    </dgm:pt>
  </dgm:ptLst>
  <dgm:cxnLst>
    <dgm:cxn modelId="{F4A7560F-6AC6-40E9-8ED2-16BAE9657DEF}" srcId="{33ABA6B8-5810-4B5B-A090-1C7F7942B01A}" destId="{0DC0E807-31F4-4F20-B4AC-960B12D8888A}" srcOrd="2" destOrd="0" parTransId="{5DA6E443-0652-4004-9728-99BB2FE74E9E}" sibTransId="{80951814-71C4-4C49-8132-BC3B45C78D92}"/>
    <dgm:cxn modelId="{4643F933-9896-4358-8C68-B692B9F02A84}" type="presOf" srcId="{FDCF54B0-427C-48A1-9FEB-40B99732F549}" destId="{81A33A6E-6AA9-4363-8F5A-8157A4944915}" srcOrd="0" destOrd="1" presId="urn:microsoft.com/office/officeart/2005/8/layout/vList2"/>
    <dgm:cxn modelId="{3F22A35C-FCFB-44B5-B205-542B03BC4180}" type="presOf" srcId="{5C569EFF-9F07-4E2C-97A2-9E303CECC4FA}" destId="{83F96B98-6C5B-4F3B-B250-21CA60AB3C3B}" srcOrd="0" destOrd="2" presId="urn:microsoft.com/office/officeart/2005/8/layout/vList2"/>
    <dgm:cxn modelId="{2081F75D-BD95-45BA-94D4-598EF046ED2E}" srcId="{CE716CE6-C2CA-473E-8EAA-4DF7ED260FD0}" destId="{33ABA6B8-5810-4B5B-A090-1C7F7942B01A}" srcOrd="1" destOrd="0" parTransId="{EF8E9225-4230-4E78-8C5E-34EA8DDC3DE4}" sibTransId="{3BE420E4-6247-4238-BBA2-5D47307AAF22}"/>
    <dgm:cxn modelId="{ED36A55F-7839-43D6-B0C3-34DDF27BFB5C}" type="presOf" srcId="{ACB5E812-E79C-4AC6-AF0C-F49DBB9B7506}" destId="{81A33A6E-6AA9-4363-8F5A-8157A4944915}" srcOrd="0" destOrd="0" presId="urn:microsoft.com/office/officeart/2005/8/layout/vList2"/>
    <dgm:cxn modelId="{2ED2FF46-E5C8-409C-B44E-2662497096F4}" type="presOf" srcId="{0DC0E807-31F4-4F20-B4AC-960B12D8888A}" destId="{81A33A6E-6AA9-4363-8F5A-8157A4944915}" srcOrd="0" destOrd="2" presId="urn:microsoft.com/office/officeart/2005/8/layout/vList2"/>
    <dgm:cxn modelId="{29E54D4A-D47A-4D84-AFCD-B1F00F2E5A0E}" srcId="{6FE70A13-0D1D-4176-A6C4-E35857B30EBC}" destId="{A303D45B-8931-4BDB-9A81-B445C757D6AB}" srcOrd="0" destOrd="0" parTransId="{BA625343-E7B3-4069-B4D6-0B6036C092EC}" sibTransId="{6B4EDDAB-EED0-46F4-AE01-47F89C26A9B8}"/>
    <dgm:cxn modelId="{1408A952-7576-4AE8-A9BB-970296821AA2}" type="presOf" srcId="{6FE70A13-0D1D-4176-A6C4-E35857B30EBC}" destId="{80D3672C-0654-4AA1-A1BB-BA7A1DF0CBA7}" srcOrd="0" destOrd="0" presId="urn:microsoft.com/office/officeart/2005/8/layout/vList2"/>
    <dgm:cxn modelId="{57213B76-2380-460D-9C7B-476E86FB0908}" srcId="{6FE70A13-0D1D-4176-A6C4-E35857B30EBC}" destId="{F90C9E54-15A5-4CA8-BA86-CA587A1DB15D}" srcOrd="1" destOrd="0" parTransId="{7CEF326F-021B-46D2-AB5E-A75922DA4EE5}" sibTransId="{0DE70761-6C15-4F5C-A39C-6FB85AC1B015}"/>
    <dgm:cxn modelId="{8D33457A-AA46-4B4D-BD65-48EAD9E6C4A3}" srcId="{CE716CE6-C2CA-473E-8EAA-4DF7ED260FD0}" destId="{6FE70A13-0D1D-4176-A6C4-E35857B30EBC}" srcOrd="0" destOrd="0" parTransId="{37491FCD-C360-4730-AE42-CF141856F7A6}" sibTransId="{73486782-5C23-4354-8D14-AFCE0436B35A}"/>
    <dgm:cxn modelId="{B7959993-6135-45A8-8CB5-FC02CA984ED8}" srcId="{33ABA6B8-5810-4B5B-A090-1C7F7942B01A}" destId="{ACB5E812-E79C-4AC6-AF0C-F49DBB9B7506}" srcOrd="0" destOrd="0" parTransId="{BD7FF68F-CA03-4FC0-9375-7F2C99A6C1B2}" sibTransId="{08D6A0FC-AA8A-4F36-B3B0-E3B582DC1BFE}"/>
    <dgm:cxn modelId="{91F4779A-30EA-4344-A4DC-6AF50A355ED7}" type="presOf" srcId="{CE716CE6-C2CA-473E-8EAA-4DF7ED260FD0}" destId="{12F92C1A-6AF2-4A84-BD91-454311E884DB}" srcOrd="0" destOrd="0" presId="urn:microsoft.com/office/officeart/2005/8/layout/vList2"/>
    <dgm:cxn modelId="{EAB40EAA-27B5-4185-97E6-CB82EAA4C1A0}" type="presOf" srcId="{33ABA6B8-5810-4B5B-A090-1C7F7942B01A}" destId="{CBC68B31-34CC-455C-9F16-DE5460347206}" srcOrd="0" destOrd="0" presId="urn:microsoft.com/office/officeart/2005/8/layout/vList2"/>
    <dgm:cxn modelId="{73E250C1-63D4-49AB-B28E-10EC300F9A87}" type="presOf" srcId="{F90C9E54-15A5-4CA8-BA86-CA587A1DB15D}" destId="{83F96B98-6C5B-4F3B-B250-21CA60AB3C3B}" srcOrd="0" destOrd="1" presId="urn:microsoft.com/office/officeart/2005/8/layout/vList2"/>
    <dgm:cxn modelId="{9775BDE1-876E-4CE3-AC85-32A3DF1C1EDA}" srcId="{6FE70A13-0D1D-4176-A6C4-E35857B30EBC}" destId="{5C569EFF-9F07-4E2C-97A2-9E303CECC4FA}" srcOrd="2" destOrd="0" parTransId="{A8BD7886-616F-4925-A76F-D2C482BF9367}" sibTransId="{132AA9F2-7D6F-4362-8A52-56A0B178035E}"/>
    <dgm:cxn modelId="{58820FF5-ED14-41DE-B5B7-741E12EFD4EB}" srcId="{33ABA6B8-5810-4B5B-A090-1C7F7942B01A}" destId="{FDCF54B0-427C-48A1-9FEB-40B99732F549}" srcOrd="1" destOrd="0" parTransId="{63293860-1397-4DD6-90C3-4A1AAD3D5570}" sibTransId="{DFCCBC4E-C97E-4498-943C-B1FA7A178C25}"/>
    <dgm:cxn modelId="{1234E9FC-06BA-44CD-AD58-8EC5A5B4FEFC}" type="presOf" srcId="{A303D45B-8931-4BDB-9A81-B445C757D6AB}" destId="{83F96B98-6C5B-4F3B-B250-21CA60AB3C3B}" srcOrd="0" destOrd="0" presId="urn:microsoft.com/office/officeart/2005/8/layout/vList2"/>
    <dgm:cxn modelId="{7B71F391-871A-4D99-AB97-7885B4360032}" type="presParOf" srcId="{12F92C1A-6AF2-4A84-BD91-454311E884DB}" destId="{80D3672C-0654-4AA1-A1BB-BA7A1DF0CBA7}" srcOrd="0" destOrd="0" presId="urn:microsoft.com/office/officeart/2005/8/layout/vList2"/>
    <dgm:cxn modelId="{E243A696-4E22-4B55-B45C-C3F115DF5FC4}" type="presParOf" srcId="{12F92C1A-6AF2-4A84-BD91-454311E884DB}" destId="{83F96B98-6C5B-4F3B-B250-21CA60AB3C3B}" srcOrd="1" destOrd="0" presId="urn:microsoft.com/office/officeart/2005/8/layout/vList2"/>
    <dgm:cxn modelId="{C38187ED-0111-475E-AF4F-B82CF941926E}" type="presParOf" srcId="{12F92C1A-6AF2-4A84-BD91-454311E884DB}" destId="{CBC68B31-34CC-455C-9F16-DE5460347206}" srcOrd="2" destOrd="0" presId="urn:microsoft.com/office/officeart/2005/8/layout/vList2"/>
    <dgm:cxn modelId="{4F7B4DEE-008B-429F-ACDA-842506D22ACB}" type="presParOf" srcId="{12F92C1A-6AF2-4A84-BD91-454311E884DB}" destId="{81A33A6E-6AA9-4363-8F5A-8157A4944915}"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99141F-B863-4EA2-B7C0-6E0D71ED76F7}" type="doc">
      <dgm:prSet loTypeId="urn:microsoft.com/office/officeart/2005/8/layout/vList5" loCatId="list" qsTypeId="urn:microsoft.com/office/officeart/2005/8/quickstyle/simple1" qsCatId="simple" csTypeId="urn:microsoft.com/office/officeart/2005/8/colors/accent2_3" csCatId="accent2" phldr="1"/>
      <dgm:spPr/>
      <dgm:t>
        <a:bodyPr/>
        <a:lstStyle/>
        <a:p>
          <a:endParaRPr lang="en-US"/>
        </a:p>
      </dgm:t>
    </dgm:pt>
    <dgm:pt modelId="{E5A6658C-8C0B-4F58-9AF4-FAB0608952AD}">
      <dgm:prSet phldrT="[Text]"/>
      <dgm:spPr/>
      <dgm:t>
        <a:bodyPr/>
        <a:lstStyle/>
        <a:p>
          <a:r>
            <a:rPr lang="en-US" dirty="0">
              <a:latin typeface="Avenir Next LT Pro Light" panose="020B0304020202020204" pitchFamily="34" charset="0"/>
            </a:rPr>
            <a:t>Statistical analysis and computing</a:t>
          </a:r>
        </a:p>
        <a:p>
          <a:r>
            <a:rPr lang="en-US" dirty="0">
              <a:latin typeface="Avenir Next LT Pro Light" panose="020B0304020202020204" pitchFamily="34" charset="0"/>
            </a:rPr>
            <a:t>Process Large data sets</a:t>
          </a:r>
        </a:p>
      </dgm:t>
    </dgm:pt>
    <dgm:pt modelId="{6AFF2E3E-ED97-49CF-A82A-FA5B64D4658E}" type="parTrans" cxnId="{A6304DD7-1516-4283-8525-0E979B86F767}">
      <dgm:prSet/>
      <dgm:spPr/>
      <dgm:t>
        <a:bodyPr/>
        <a:lstStyle/>
        <a:p>
          <a:endParaRPr lang="en-US"/>
        </a:p>
      </dgm:t>
    </dgm:pt>
    <dgm:pt modelId="{22879226-F114-4959-9198-66D44C863C06}" type="sibTrans" cxnId="{A6304DD7-1516-4283-8525-0E979B86F767}">
      <dgm:prSet/>
      <dgm:spPr/>
      <dgm:t>
        <a:bodyPr/>
        <a:lstStyle/>
        <a:p>
          <a:endParaRPr lang="en-US"/>
        </a:p>
      </dgm:t>
    </dgm:pt>
    <dgm:pt modelId="{79CFE9A4-905D-4CE6-9F55-90A15782E3FC}">
      <dgm:prSet phldrT="[Text]"/>
      <dgm:spPr/>
      <dgm:t>
        <a:bodyPr/>
        <a:lstStyle/>
        <a:p>
          <a:r>
            <a:rPr lang="en-US">
              <a:latin typeface="Avenir Next LT Pro Light" panose="020B0304020202020204" pitchFamily="34" charset="0"/>
            </a:rPr>
            <a:t>Machine Learning</a:t>
          </a:r>
        </a:p>
        <a:p>
          <a:r>
            <a:rPr lang="en-US">
              <a:latin typeface="Avenir Next LT Pro Light" panose="020B0304020202020204" pitchFamily="34" charset="0"/>
            </a:rPr>
            <a:t>Deep Learning</a:t>
          </a:r>
        </a:p>
      </dgm:t>
    </dgm:pt>
    <dgm:pt modelId="{457C22BD-DB41-4724-ABD1-9BB1BD9922F5}" type="parTrans" cxnId="{7180E8DC-0838-448C-8E2B-3783DE740762}">
      <dgm:prSet/>
      <dgm:spPr/>
      <dgm:t>
        <a:bodyPr/>
        <a:lstStyle/>
        <a:p>
          <a:endParaRPr lang="en-US"/>
        </a:p>
      </dgm:t>
    </dgm:pt>
    <dgm:pt modelId="{662AD094-832E-4BAD-97B8-5772FCBE7828}" type="sibTrans" cxnId="{7180E8DC-0838-448C-8E2B-3783DE740762}">
      <dgm:prSet/>
      <dgm:spPr/>
      <dgm:t>
        <a:bodyPr/>
        <a:lstStyle/>
        <a:p>
          <a:endParaRPr lang="en-US"/>
        </a:p>
      </dgm:t>
    </dgm:pt>
    <dgm:pt modelId="{E585E5E4-0280-40D4-AA13-F2C700FC0C77}">
      <dgm:prSet phldrT="[Text]"/>
      <dgm:spPr/>
      <dgm:t>
        <a:bodyPr/>
        <a:lstStyle/>
        <a:p>
          <a:r>
            <a:rPr lang="en-US">
              <a:latin typeface="Avenir Next LT Pro Light" panose="020B0304020202020204" pitchFamily="34" charset="0"/>
            </a:rPr>
            <a:t>Data Visualization</a:t>
          </a:r>
        </a:p>
        <a:p>
          <a:r>
            <a:rPr lang="en-US">
              <a:latin typeface="Avenir Next LT Pro Light" panose="020B0304020202020204" pitchFamily="34" charset="0"/>
            </a:rPr>
            <a:t>Data Wrangling</a:t>
          </a:r>
        </a:p>
      </dgm:t>
    </dgm:pt>
    <dgm:pt modelId="{C328D8C7-A875-4BD9-8270-5701BECE6096}" type="parTrans" cxnId="{CBE854FE-F6FC-482D-9D94-5C8E562DDAB6}">
      <dgm:prSet/>
      <dgm:spPr/>
      <dgm:t>
        <a:bodyPr/>
        <a:lstStyle/>
        <a:p>
          <a:endParaRPr lang="en-US"/>
        </a:p>
      </dgm:t>
    </dgm:pt>
    <dgm:pt modelId="{567FFBF3-807B-4901-BA54-6034228C8970}" type="sibTrans" cxnId="{CBE854FE-F6FC-482D-9D94-5C8E562DDAB6}">
      <dgm:prSet/>
      <dgm:spPr/>
      <dgm:t>
        <a:bodyPr/>
        <a:lstStyle/>
        <a:p>
          <a:endParaRPr lang="en-US"/>
        </a:p>
      </dgm:t>
    </dgm:pt>
    <dgm:pt modelId="{AA003F38-EE2A-4387-A9EE-D316499B3DCD}">
      <dgm:prSet phldrT="[Text]"/>
      <dgm:spPr/>
      <dgm:t>
        <a:bodyPr/>
        <a:lstStyle/>
        <a:p>
          <a:r>
            <a:rPr lang="en-US">
              <a:latin typeface="Avenir Next LT Pro Light" panose="020B0304020202020204" pitchFamily="34" charset="0"/>
            </a:rPr>
            <a:t>Mathematics</a:t>
          </a:r>
        </a:p>
        <a:p>
          <a:r>
            <a:rPr lang="en-US">
              <a:latin typeface="Avenir Next LT Pro Light" panose="020B0304020202020204" pitchFamily="34" charset="0"/>
            </a:rPr>
            <a:t>Statistics</a:t>
          </a:r>
        </a:p>
      </dgm:t>
    </dgm:pt>
    <dgm:pt modelId="{AA29AF4E-1EB0-4126-BAAC-8788B416648A}" type="parTrans" cxnId="{C920FF62-53B4-443C-87CB-E20998D251DD}">
      <dgm:prSet/>
      <dgm:spPr/>
      <dgm:t>
        <a:bodyPr/>
        <a:lstStyle/>
        <a:p>
          <a:endParaRPr lang="en-US"/>
        </a:p>
      </dgm:t>
    </dgm:pt>
    <dgm:pt modelId="{63561DEF-25B5-440D-91DF-A6F119C789E8}" type="sibTrans" cxnId="{C920FF62-53B4-443C-87CB-E20998D251DD}">
      <dgm:prSet/>
      <dgm:spPr/>
      <dgm:t>
        <a:bodyPr/>
        <a:lstStyle/>
        <a:p>
          <a:endParaRPr lang="en-US"/>
        </a:p>
      </dgm:t>
    </dgm:pt>
    <dgm:pt modelId="{05A39272-8E53-480C-8326-0226538E6FB1}">
      <dgm:prSet phldrT="[Text]"/>
      <dgm:spPr/>
      <dgm:t>
        <a:bodyPr/>
        <a:lstStyle/>
        <a:p>
          <a:r>
            <a:rPr lang="en-US" dirty="0">
              <a:latin typeface="Avenir Next LT Pro Light" panose="020B0304020202020204" pitchFamily="34" charset="0"/>
            </a:rPr>
            <a:t>Programing</a:t>
          </a:r>
        </a:p>
        <a:p>
          <a:r>
            <a:rPr lang="en-US" dirty="0">
              <a:latin typeface="Avenir Next LT Pro Light" panose="020B0304020202020204" pitchFamily="34" charset="0"/>
            </a:rPr>
            <a:t>Big Data</a:t>
          </a:r>
        </a:p>
      </dgm:t>
    </dgm:pt>
    <dgm:pt modelId="{081EEB9F-74A3-462B-BB37-9A538A2BDCCF}" type="parTrans" cxnId="{4A8135CE-BB5F-4503-AB0E-99C02523EEAA}">
      <dgm:prSet/>
      <dgm:spPr/>
      <dgm:t>
        <a:bodyPr/>
        <a:lstStyle/>
        <a:p>
          <a:endParaRPr lang="en-US"/>
        </a:p>
      </dgm:t>
    </dgm:pt>
    <dgm:pt modelId="{132F2D8B-9F50-48B9-9A19-97D722B2C171}" type="sibTrans" cxnId="{4A8135CE-BB5F-4503-AB0E-99C02523EEAA}">
      <dgm:prSet/>
      <dgm:spPr/>
      <dgm:t>
        <a:bodyPr/>
        <a:lstStyle/>
        <a:p>
          <a:endParaRPr lang="en-US"/>
        </a:p>
      </dgm:t>
    </dgm:pt>
    <dgm:pt modelId="{3478E148-63DD-46C4-B88D-045B8635855F}" type="pres">
      <dgm:prSet presAssocID="{C499141F-B863-4EA2-B7C0-6E0D71ED76F7}" presName="Name0" presStyleCnt="0">
        <dgm:presLayoutVars>
          <dgm:dir/>
          <dgm:animLvl val="lvl"/>
          <dgm:resizeHandles val="exact"/>
        </dgm:presLayoutVars>
      </dgm:prSet>
      <dgm:spPr/>
    </dgm:pt>
    <dgm:pt modelId="{C05F8948-0D69-4055-85B4-0A4A31834597}" type="pres">
      <dgm:prSet presAssocID="{E5A6658C-8C0B-4F58-9AF4-FAB0608952AD}" presName="linNode" presStyleCnt="0"/>
      <dgm:spPr/>
    </dgm:pt>
    <dgm:pt modelId="{946629A6-F632-4372-ACEB-7E3290D26A6A}" type="pres">
      <dgm:prSet presAssocID="{E5A6658C-8C0B-4F58-9AF4-FAB0608952AD}" presName="parentText" presStyleLbl="node1" presStyleIdx="0" presStyleCnt="5">
        <dgm:presLayoutVars>
          <dgm:chMax val="1"/>
          <dgm:bulletEnabled val="1"/>
        </dgm:presLayoutVars>
      </dgm:prSet>
      <dgm:spPr/>
    </dgm:pt>
    <dgm:pt modelId="{E44C1A5E-D0F7-435A-B074-98BCA9929EA4}" type="pres">
      <dgm:prSet presAssocID="{22879226-F114-4959-9198-66D44C863C06}" presName="sp" presStyleCnt="0"/>
      <dgm:spPr/>
    </dgm:pt>
    <dgm:pt modelId="{6562AD03-76FC-4AA1-9035-817CE0B69034}" type="pres">
      <dgm:prSet presAssocID="{79CFE9A4-905D-4CE6-9F55-90A15782E3FC}" presName="linNode" presStyleCnt="0"/>
      <dgm:spPr/>
    </dgm:pt>
    <dgm:pt modelId="{98ACF8E3-E2CC-4815-B987-2E6531697CB1}" type="pres">
      <dgm:prSet presAssocID="{79CFE9A4-905D-4CE6-9F55-90A15782E3FC}" presName="parentText" presStyleLbl="node1" presStyleIdx="1" presStyleCnt="5">
        <dgm:presLayoutVars>
          <dgm:chMax val="1"/>
          <dgm:bulletEnabled val="1"/>
        </dgm:presLayoutVars>
      </dgm:prSet>
      <dgm:spPr/>
    </dgm:pt>
    <dgm:pt modelId="{156A079C-75AE-40CD-BEFA-38AAFFEB76D2}" type="pres">
      <dgm:prSet presAssocID="{662AD094-832E-4BAD-97B8-5772FCBE7828}" presName="sp" presStyleCnt="0"/>
      <dgm:spPr/>
    </dgm:pt>
    <dgm:pt modelId="{4C3B5426-2AD5-4C4A-A44D-151EF260757F}" type="pres">
      <dgm:prSet presAssocID="{E585E5E4-0280-40D4-AA13-F2C700FC0C77}" presName="linNode" presStyleCnt="0"/>
      <dgm:spPr/>
    </dgm:pt>
    <dgm:pt modelId="{C90C5AE3-EEC0-418A-B1FF-87FE0D8EAA6F}" type="pres">
      <dgm:prSet presAssocID="{E585E5E4-0280-40D4-AA13-F2C700FC0C77}" presName="parentText" presStyleLbl="node1" presStyleIdx="2" presStyleCnt="5">
        <dgm:presLayoutVars>
          <dgm:chMax val="1"/>
          <dgm:bulletEnabled val="1"/>
        </dgm:presLayoutVars>
      </dgm:prSet>
      <dgm:spPr/>
    </dgm:pt>
    <dgm:pt modelId="{4A6C10F7-3400-4733-B2E8-E1197B9A3D74}" type="pres">
      <dgm:prSet presAssocID="{567FFBF3-807B-4901-BA54-6034228C8970}" presName="sp" presStyleCnt="0"/>
      <dgm:spPr/>
    </dgm:pt>
    <dgm:pt modelId="{CD9E2DDB-66D3-4B89-87A7-E52CCA24D179}" type="pres">
      <dgm:prSet presAssocID="{AA003F38-EE2A-4387-A9EE-D316499B3DCD}" presName="linNode" presStyleCnt="0"/>
      <dgm:spPr/>
    </dgm:pt>
    <dgm:pt modelId="{11D5FCEB-DB2F-4B41-AB9C-642280AC5C91}" type="pres">
      <dgm:prSet presAssocID="{AA003F38-EE2A-4387-A9EE-D316499B3DCD}" presName="parentText" presStyleLbl="node1" presStyleIdx="3" presStyleCnt="5">
        <dgm:presLayoutVars>
          <dgm:chMax val="1"/>
          <dgm:bulletEnabled val="1"/>
        </dgm:presLayoutVars>
      </dgm:prSet>
      <dgm:spPr/>
    </dgm:pt>
    <dgm:pt modelId="{6F7A1003-7DC5-4C0C-91D6-04EBAC610481}" type="pres">
      <dgm:prSet presAssocID="{63561DEF-25B5-440D-91DF-A6F119C789E8}" presName="sp" presStyleCnt="0"/>
      <dgm:spPr/>
    </dgm:pt>
    <dgm:pt modelId="{E6E87C3D-A246-4F5B-B8A5-CB38A670297B}" type="pres">
      <dgm:prSet presAssocID="{05A39272-8E53-480C-8326-0226538E6FB1}" presName="linNode" presStyleCnt="0"/>
      <dgm:spPr/>
    </dgm:pt>
    <dgm:pt modelId="{75A1A25D-A9D2-4E2A-807C-2D0AD200C76A}" type="pres">
      <dgm:prSet presAssocID="{05A39272-8E53-480C-8326-0226538E6FB1}" presName="parentText" presStyleLbl="node1" presStyleIdx="4" presStyleCnt="5">
        <dgm:presLayoutVars>
          <dgm:chMax val="1"/>
          <dgm:bulletEnabled val="1"/>
        </dgm:presLayoutVars>
      </dgm:prSet>
      <dgm:spPr/>
    </dgm:pt>
  </dgm:ptLst>
  <dgm:cxnLst>
    <dgm:cxn modelId="{8E89D618-A8D3-4EA7-BF0C-964441A07AE4}" type="presOf" srcId="{E585E5E4-0280-40D4-AA13-F2C700FC0C77}" destId="{C90C5AE3-EEC0-418A-B1FF-87FE0D8EAA6F}" srcOrd="0" destOrd="0" presId="urn:microsoft.com/office/officeart/2005/8/layout/vList5"/>
    <dgm:cxn modelId="{22C89430-B122-4B70-8FE4-A9BB75650AA2}" type="presOf" srcId="{79CFE9A4-905D-4CE6-9F55-90A15782E3FC}" destId="{98ACF8E3-E2CC-4815-B987-2E6531697CB1}" srcOrd="0" destOrd="0" presId="urn:microsoft.com/office/officeart/2005/8/layout/vList5"/>
    <dgm:cxn modelId="{D616E638-F827-464B-B289-A66783EAB94D}" type="presOf" srcId="{C499141F-B863-4EA2-B7C0-6E0D71ED76F7}" destId="{3478E148-63DD-46C4-B88D-045B8635855F}" srcOrd="0" destOrd="0" presId="urn:microsoft.com/office/officeart/2005/8/layout/vList5"/>
    <dgm:cxn modelId="{C920FF62-53B4-443C-87CB-E20998D251DD}" srcId="{C499141F-B863-4EA2-B7C0-6E0D71ED76F7}" destId="{AA003F38-EE2A-4387-A9EE-D316499B3DCD}" srcOrd="3" destOrd="0" parTransId="{AA29AF4E-1EB0-4126-BAAC-8788B416648A}" sibTransId="{63561DEF-25B5-440D-91DF-A6F119C789E8}"/>
    <dgm:cxn modelId="{A0750589-3BEC-466E-92F8-02BBDEDBF265}" type="presOf" srcId="{05A39272-8E53-480C-8326-0226538E6FB1}" destId="{75A1A25D-A9D2-4E2A-807C-2D0AD200C76A}" srcOrd="0" destOrd="0" presId="urn:microsoft.com/office/officeart/2005/8/layout/vList5"/>
    <dgm:cxn modelId="{0EBC0E8C-A5CD-44CD-9308-C7BDF09A7C9B}" type="presOf" srcId="{AA003F38-EE2A-4387-A9EE-D316499B3DCD}" destId="{11D5FCEB-DB2F-4B41-AB9C-642280AC5C91}" srcOrd="0" destOrd="0" presId="urn:microsoft.com/office/officeart/2005/8/layout/vList5"/>
    <dgm:cxn modelId="{6121FCC1-11AE-4745-B82E-4FD4497B63AF}" type="presOf" srcId="{E5A6658C-8C0B-4F58-9AF4-FAB0608952AD}" destId="{946629A6-F632-4372-ACEB-7E3290D26A6A}" srcOrd="0" destOrd="0" presId="urn:microsoft.com/office/officeart/2005/8/layout/vList5"/>
    <dgm:cxn modelId="{4A8135CE-BB5F-4503-AB0E-99C02523EEAA}" srcId="{C499141F-B863-4EA2-B7C0-6E0D71ED76F7}" destId="{05A39272-8E53-480C-8326-0226538E6FB1}" srcOrd="4" destOrd="0" parTransId="{081EEB9F-74A3-462B-BB37-9A538A2BDCCF}" sibTransId="{132F2D8B-9F50-48B9-9A19-97D722B2C171}"/>
    <dgm:cxn modelId="{A6304DD7-1516-4283-8525-0E979B86F767}" srcId="{C499141F-B863-4EA2-B7C0-6E0D71ED76F7}" destId="{E5A6658C-8C0B-4F58-9AF4-FAB0608952AD}" srcOrd="0" destOrd="0" parTransId="{6AFF2E3E-ED97-49CF-A82A-FA5B64D4658E}" sibTransId="{22879226-F114-4959-9198-66D44C863C06}"/>
    <dgm:cxn modelId="{7180E8DC-0838-448C-8E2B-3783DE740762}" srcId="{C499141F-B863-4EA2-B7C0-6E0D71ED76F7}" destId="{79CFE9A4-905D-4CE6-9F55-90A15782E3FC}" srcOrd="1" destOrd="0" parTransId="{457C22BD-DB41-4724-ABD1-9BB1BD9922F5}" sibTransId="{662AD094-832E-4BAD-97B8-5772FCBE7828}"/>
    <dgm:cxn modelId="{CBE854FE-F6FC-482D-9D94-5C8E562DDAB6}" srcId="{C499141F-B863-4EA2-B7C0-6E0D71ED76F7}" destId="{E585E5E4-0280-40D4-AA13-F2C700FC0C77}" srcOrd="2" destOrd="0" parTransId="{C328D8C7-A875-4BD9-8270-5701BECE6096}" sibTransId="{567FFBF3-807B-4901-BA54-6034228C8970}"/>
    <dgm:cxn modelId="{8F1DDC9F-390D-4595-BCC0-20CA90B4778E}" type="presParOf" srcId="{3478E148-63DD-46C4-B88D-045B8635855F}" destId="{C05F8948-0D69-4055-85B4-0A4A31834597}" srcOrd="0" destOrd="0" presId="urn:microsoft.com/office/officeart/2005/8/layout/vList5"/>
    <dgm:cxn modelId="{982CC40A-FBCA-4ED6-87F0-B984A0FFCBA5}" type="presParOf" srcId="{C05F8948-0D69-4055-85B4-0A4A31834597}" destId="{946629A6-F632-4372-ACEB-7E3290D26A6A}" srcOrd="0" destOrd="0" presId="urn:microsoft.com/office/officeart/2005/8/layout/vList5"/>
    <dgm:cxn modelId="{841F9A19-97AA-49E5-9C04-DA217CCAF6CB}" type="presParOf" srcId="{3478E148-63DD-46C4-B88D-045B8635855F}" destId="{E44C1A5E-D0F7-435A-B074-98BCA9929EA4}" srcOrd="1" destOrd="0" presId="urn:microsoft.com/office/officeart/2005/8/layout/vList5"/>
    <dgm:cxn modelId="{493A1010-B94C-473F-AAC3-98836E5D5C83}" type="presParOf" srcId="{3478E148-63DD-46C4-B88D-045B8635855F}" destId="{6562AD03-76FC-4AA1-9035-817CE0B69034}" srcOrd="2" destOrd="0" presId="urn:microsoft.com/office/officeart/2005/8/layout/vList5"/>
    <dgm:cxn modelId="{9981265B-0BC1-47AD-91F1-0F899B94C1E4}" type="presParOf" srcId="{6562AD03-76FC-4AA1-9035-817CE0B69034}" destId="{98ACF8E3-E2CC-4815-B987-2E6531697CB1}" srcOrd="0" destOrd="0" presId="urn:microsoft.com/office/officeart/2005/8/layout/vList5"/>
    <dgm:cxn modelId="{8CD06631-C4EA-42DC-BAD0-732F0AD4EC01}" type="presParOf" srcId="{3478E148-63DD-46C4-B88D-045B8635855F}" destId="{156A079C-75AE-40CD-BEFA-38AAFFEB76D2}" srcOrd="3" destOrd="0" presId="urn:microsoft.com/office/officeart/2005/8/layout/vList5"/>
    <dgm:cxn modelId="{414370CA-B1CE-4852-9775-7C53B3F17580}" type="presParOf" srcId="{3478E148-63DD-46C4-B88D-045B8635855F}" destId="{4C3B5426-2AD5-4C4A-A44D-151EF260757F}" srcOrd="4" destOrd="0" presId="urn:microsoft.com/office/officeart/2005/8/layout/vList5"/>
    <dgm:cxn modelId="{9A0E03F0-1DF4-462B-A994-6BFBE421B9C9}" type="presParOf" srcId="{4C3B5426-2AD5-4C4A-A44D-151EF260757F}" destId="{C90C5AE3-EEC0-418A-B1FF-87FE0D8EAA6F}" srcOrd="0" destOrd="0" presId="urn:microsoft.com/office/officeart/2005/8/layout/vList5"/>
    <dgm:cxn modelId="{6B015F4E-7B0B-40D8-8D86-61AFD2A302C9}" type="presParOf" srcId="{3478E148-63DD-46C4-B88D-045B8635855F}" destId="{4A6C10F7-3400-4733-B2E8-E1197B9A3D74}" srcOrd="5" destOrd="0" presId="urn:microsoft.com/office/officeart/2005/8/layout/vList5"/>
    <dgm:cxn modelId="{F0388DF6-2B1F-4ABF-BBCF-616ABFEFD356}" type="presParOf" srcId="{3478E148-63DD-46C4-B88D-045B8635855F}" destId="{CD9E2DDB-66D3-4B89-87A7-E52CCA24D179}" srcOrd="6" destOrd="0" presId="urn:microsoft.com/office/officeart/2005/8/layout/vList5"/>
    <dgm:cxn modelId="{8EC4F799-020A-4367-91F4-8ECBCB0D5ADF}" type="presParOf" srcId="{CD9E2DDB-66D3-4B89-87A7-E52CCA24D179}" destId="{11D5FCEB-DB2F-4B41-AB9C-642280AC5C91}" srcOrd="0" destOrd="0" presId="urn:microsoft.com/office/officeart/2005/8/layout/vList5"/>
    <dgm:cxn modelId="{AA1E192D-BFFD-4A3D-8186-F892A0256D35}" type="presParOf" srcId="{3478E148-63DD-46C4-B88D-045B8635855F}" destId="{6F7A1003-7DC5-4C0C-91D6-04EBAC610481}" srcOrd="7" destOrd="0" presId="urn:microsoft.com/office/officeart/2005/8/layout/vList5"/>
    <dgm:cxn modelId="{B4D1E3BD-57E0-4583-B26C-AAF88B7E5507}" type="presParOf" srcId="{3478E148-63DD-46C4-B88D-045B8635855F}" destId="{E6E87C3D-A246-4F5B-B8A5-CB38A670297B}" srcOrd="8" destOrd="0" presId="urn:microsoft.com/office/officeart/2005/8/layout/vList5"/>
    <dgm:cxn modelId="{0AD88ADA-2288-442A-9EFD-3C55A7D7B8E7}" type="presParOf" srcId="{E6E87C3D-A246-4F5B-B8A5-CB38A670297B}" destId="{75A1A25D-A9D2-4E2A-807C-2D0AD200C76A}"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3672C-0654-4AA1-A1BB-BA7A1DF0CBA7}">
      <dsp:nvSpPr>
        <dsp:cNvPr id="0" name=""/>
        <dsp:cNvSpPr/>
      </dsp:nvSpPr>
      <dsp:spPr>
        <a:xfrm>
          <a:off x="0" y="14244"/>
          <a:ext cx="10058399" cy="695565"/>
        </a:xfrm>
        <a:prstGeom prst="roundRect">
          <a:avLst/>
        </a:prstGeom>
        <a:solidFill>
          <a:schemeClr val="accent2">
            <a:shade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Technical	</a:t>
          </a:r>
        </a:p>
      </dsp:txBody>
      <dsp:txXfrm>
        <a:off x="33955" y="48199"/>
        <a:ext cx="9990489" cy="627655"/>
      </dsp:txXfrm>
    </dsp:sp>
    <dsp:sp modelId="{83F96B98-6C5B-4F3B-B250-21CA60AB3C3B}">
      <dsp:nvSpPr>
        <dsp:cNvPr id="0" name=""/>
        <dsp:cNvSpPr/>
      </dsp:nvSpPr>
      <dsp:spPr>
        <a:xfrm>
          <a:off x="0" y="70980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Programing</a:t>
          </a:r>
        </a:p>
        <a:p>
          <a:pPr marL="228600" lvl="1" indent="-228600" algn="l" defTabSz="1022350">
            <a:lnSpc>
              <a:spcPct val="90000"/>
            </a:lnSpc>
            <a:spcBef>
              <a:spcPct val="0"/>
            </a:spcBef>
            <a:spcAft>
              <a:spcPct val="20000"/>
            </a:spcAft>
            <a:buChar char="•"/>
          </a:pPr>
          <a:r>
            <a:rPr lang="en-US" sz="2300" kern="1200" dirty="0"/>
            <a:t>Knowledge of SAS and Other Analytical Tools</a:t>
          </a:r>
        </a:p>
        <a:p>
          <a:pPr marL="228600" lvl="1" indent="-228600" algn="l" defTabSz="1022350">
            <a:lnSpc>
              <a:spcPct val="90000"/>
            </a:lnSpc>
            <a:spcBef>
              <a:spcPct val="0"/>
            </a:spcBef>
            <a:spcAft>
              <a:spcPct val="20000"/>
            </a:spcAft>
            <a:buChar char="•"/>
          </a:pPr>
          <a:r>
            <a:rPr lang="en-US" sz="2300" kern="1200" dirty="0"/>
            <a:t>Adept at Working with Unstructured Data</a:t>
          </a:r>
        </a:p>
      </dsp:txBody>
      <dsp:txXfrm>
        <a:off x="0" y="709809"/>
        <a:ext cx="10058399" cy="1170584"/>
      </dsp:txXfrm>
    </dsp:sp>
    <dsp:sp modelId="{CBC68B31-34CC-455C-9F16-DE5460347206}">
      <dsp:nvSpPr>
        <dsp:cNvPr id="0" name=""/>
        <dsp:cNvSpPr/>
      </dsp:nvSpPr>
      <dsp:spPr>
        <a:xfrm>
          <a:off x="0" y="1880394"/>
          <a:ext cx="10058399" cy="695565"/>
        </a:xfrm>
        <a:prstGeom prst="roundRect">
          <a:avLst/>
        </a:prstGeom>
        <a:solidFill>
          <a:schemeClr val="accent2">
            <a:shade val="50000"/>
            <a:hueOff val="630324"/>
            <a:satOff val="-28075"/>
            <a:lumOff val="5077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Non-Technical</a:t>
          </a:r>
        </a:p>
      </dsp:txBody>
      <dsp:txXfrm>
        <a:off x="33955" y="1914349"/>
        <a:ext cx="9990489" cy="627655"/>
      </dsp:txXfrm>
    </dsp:sp>
    <dsp:sp modelId="{81A33A6E-6AA9-4363-8F5A-8157A4944915}">
      <dsp:nvSpPr>
        <dsp:cNvPr id="0" name=""/>
        <dsp:cNvSpPr/>
      </dsp:nvSpPr>
      <dsp:spPr>
        <a:xfrm>
          <a:off x="0" y="257595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Strong Business Acumen</a:t>
          </a:r>
        </a:p>
        <a:p>
          <a:pPr marL="228600" lvl="1" indent="-228600" algn="l" defTabSz="1022350">
            <a:lnSpc>
              <a:spcPct val="90000"/>
            </a:lnSpc>
            <a:spcBef>
              <a:spcPct val="0"/>
            </a:spcBef>
            <a:spcAft>
              <a:spcPct val="20000"/>
            </a:spcAft>
            <a:buChar char="•"/>
          </a:pPr>
          <a:r>
            <a:rPr lang="en-US" sz="2300" kern="1200" dirty="0"/>
            <a:t>Good Communication Skills</a:t>
          </a:r>
        </a:p>
        <a:p>
          <a:pPr marL="228600" lvl="1" indent="-228600" algn="l" defTabSz="1022350">
            <a:lnSpc>
              <a:spcPct val="90000"/>
            </a:lnSpc>
            <a:spcBef>
              <a:spcPct val="0"/>
            </a:spcBef>
            <a:spcAft>
              <a:spcPct val="20000"/>
            </a:spcAft>
            <a:buChar char="•"/>
          </a:pPr>
          <a:r>
            <a:rPr lang="en-US" sz="2300" kern="1200" dirty="0"/>
            <a:t>Great Data Intuition</a:t>
          </a:r>
        </a:p>
      </dsp:txBody>
      <dsp:txXfrm>
        <a:off x="0" y="2575959"/>
        <a:ext cx="10058399" cy="11705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6629A6-F632-4372-ACEB-7E3290D26A6A}">
      <dsp:nvSpPr>
        <dsp:cNvPr id="0" name=""/>
        <dsp:cNvSpPr/>
      </dsp:nvSpPr>
      <dsp:spPr>
        <a:xfrm>
          <a:off x="2211323" y="2219"/>
          <a:ext cx="2487739" cy="970574"/>
        </a:xfrm>
        <a:prstGeom prst="roundRect">
          <a:avLst/>
        </a:prstGeom>
        <a:solidFill>
          <a:schemeClr val="accent2">
            <a:shade val="8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Statistical analysis and computing</a:t>
          </a:r>
        </a:p>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Process Large data sets</a:t>
          </a:r>
        </a:p>
      </dsp:txBody>
      <dsp:txXfrm>
        <a:off x="2258703" y="49599"/>
        <a:ext cx="2392979" cy="875814"/>
      </dsp:txXfrm>
    </dsp:sp>
    <dsp:sp modelId="{98ACF8E3-E2CC-4815-B987-2E6531697CB1}">
      <dsp:nvSpPr>
        <dsp:cNvPr id="0" name=""/>
        <dsp:cNvSpPr/>
      </dsp:nvSpPr>
      <dsp:spPr>
        <a:xfrm>
          <a:off x="2211323" y="1021322"/>
          <a:ext cx="2487739" cy="970574"/>
        </a:xfrm>
        <a:prstGeom prst="roundRect">
          <a:avLst/>
        </a:prstGeom>
        <a:solidFill>
          <a:schemeClr val="accent2">
            <a:shade val="80000"/>
            <a:hueOff val="129898"/>
            <a:satOff val="-5564"/>
            <a:lumOff val="767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Machine Learning</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Deep Learning</a:t>
          </a:r>
        </a:p>
      </dsp:txBody>
      <dsp:txXfrm>
        <a:off x="2258703" y="1068702"/>
        <a:ext cx="2392979" cy="875814"/>
      </dsp:txXfrm>
    </dsp:sp>
    <dsp:sp modelId="{C90C5AE3-EEC0-418A-B1FF-87FE0D8EAA6F}">
      <dsp:nvSpPr>
        <dsp:cNvPr id="0" name=""/>
        <dsp:cNvSpPr/>
      </dsp:nvSpPr>
      <dsp:spPr>
        <a:xfrm>
          <a:off x="2211323" y="2040425"/>
          <a:ext cx="2487739" cy="970574"/>
        </a:xfrm>
        <a:prstGeom prst="roundRect">
          <a:avLst/>
        </a:prstGeom>
        <a:solidFill>
          <a:schemeClr val="accent2">
            <a:shade val="80000"/>
            <a:hueOff val="259796"/>
            <a:satOff val="-11129"/>
            <a:lumOff val="1534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Data Visualization</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Data Wrangling</a:t>
          </a:r>
        </a:p>
      </dsp:txBody>
      <dsp:txXfrm>
        <a:off x="2258703" y="2087805"/>
        <a:ext cx="2392979" cy="875814"/>
      </dsp:txXfrm>
    </dsp:sp>
    <dsp:sp modelId="{11D5FCEB-DB2F-4B41-AB9C-642280AC5C91}">
      <dsp:nvSpPr>
        <dsp:cNvPr id="0" name=""/>
        <dsp:cNvSpPr/>
      </dsp:nvSpPr>
      <dsp:spPr>
        <a:xfrm>
          <a:off x="2211323" y="3059528"/>
          <a:ext cx="2487739" cy="970574"/>
        </a:xfrm>
        <a:prstGeom prst="roundRect">
          <a:avLst/>
        </a:prstGeom>
        <a:solidFill>
          <a:schemeClr val="accent2">
            <a:shade val="80000"/>
            <a:hueOff val="389694"/>
            <a:satOff val="-16693"/>
            <a:lumOff val="2302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Mathematics</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Statistics</a:t>
          </a:r>
        </a:p>
      </dsp:txBody>
      <dsp:txXfrm>
        <a:off x="2258703" y="3106908"/>
        <a:ext cx="2392979" cy="875814"/>
      </dsp:txXfrm>
    </dsp:sp>
    <dsp:sp modelId="{75A1A25D-A9D2-4E2A-807C-2D0AD200C76A}">
      <dsp:nvSpPr>
        <dsp:cNvPr id="0" name=""/>
        <dsp:cNvSpPr/>
      </dsp:nvSpPr>
      <dsp:spPr>
        <a:xfrm>
          <a:off x="2211323" y="4078631"/>
          <a:ext cx="2487739" cy="970574"/>
        </a:xfrm>
        <a:prstGeom prst="roundRect">
          <a:avLst/>
        </a:prstGeom>
        <a:solidFill>
          <a:schemeClr val="accent2">
            <a:shade val="80000"/>
            <a:hueOff val="519592"/>
            <a:satOff val="-22257"/>
            <a:lumOff val="3069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Programing</a:t>
          </a:r>
        </a:p>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Big Data</a:t>
          </a:r>
        </a:p>
      </dsp:txBody>
      <dsp:txXfrm>
        <a:off x="2258703" y="4126011"/>
        <a:ext cx="2392979" cy="87581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3/29/2022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7998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3/29/2022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00878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3/29/2022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42921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EED1C14C-A143-42F5-B247-D0E800131009}"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934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096445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48705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3/29/2022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897364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3/29/2022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698243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3/29/2022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9870403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3/29/2022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49088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3/29/2022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31647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3/29/2022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21772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3/29/2022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1817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24004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5277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3/29/2022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5905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3/29/2022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9887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3/29/2022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61018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3/29/2022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5339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3/29/2022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9860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3/29/2022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19572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3/29/2022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88224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3/29/2022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101271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16" r:id="rId6"/>
    <p:sldLayoutId id="2147483712" r:id="rId7"/>
    <p:sldLayoutId id="2147483713" r:id="rId8"/>
    <p:sldLayoutId id="2147483714" r:id="rId9"/>
    <p:sldLayoutId id="2147483715" r:id="rId10"/>
    <p:sldLayoutId id="2147483717" r:id="rId11"/>
  </p:sldLayoutIdLst>
  <p:hf sldNum="0"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2D6E202-B606-4609-B914-27C9371A1F6D}" type="datetime1">
              <a:rPr lang="en-US" smtClean="0"/>
              <a:t>3/29/2022</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A98EE3D-8CD1-4C3F-BD1C-C98C9596463C}" type="slidenum">
              <a:rPr lang="en-US" smtClean="0"/>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1237907"/>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hyperlink" Target="https://public.tableau.com/views/HighlightJobtitle/Interactivemapofjobtitle" TargetMode="External"/><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public.tableau.com/views/Ratingsandsalaries/Sheet1" TargetMode="External"/><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hyperlink" Target="https://public.tableau.com/views/FinalProjectgraphs2/HeadquartersindiffereentCities" TargetMode="External"/><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hyperlink" Target="https://public.tableau.com/views/SectorLocation/Sectors" TargetMode="External"/><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public.tableau.com/views/AvgSalaryoftypebysector/avgsaloftypebysect" TargetMode="External"/><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public.tableau.com/views/Finalprojectcharts_16484076917610/Sheet1" TargetMode="External"/><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public.tableau.com/views/AvgSalaryperState/Sheet1" TargetMode="External"/><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4/relationships/chartEx" Target="../charts/chartEx1.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3">
            <a:extLst>
              <a:ext uri="{FF2B5EF4-FFF2-40B4-BE49-F238E27FC236}">
                <a16:creationId xmlns:a16="http://schemas.microsoft.com/office/drawing/2014/main" id="{01E2FFE8-8535-437B-86E6-2F0C7FD7AB6F}"/>
              </a:ext>
            </a:extLst>
          </p:cNvPr>
          <p:cNvPicPr>
            <a:picLocks noChangeAspect="1"/>
          </p:cNvPicPr>
          <p:nvPr/>
        </p:nvPicPr>
        <p:blipFill rotWithShape="1">
          <a:blip r:embed="rId2">
            <a:alphaModFix amt="35000"/>
          </a:blip>
          <a:srcRect t="10437" b="12509"/>
          <a:stretch/>
        </p:blipFill>
        <p:spPr>
          <a:xfrm>
            <a:off x="20" y="10"/>
            <a:ext cx="12191980" cy="6857990"/>
          </a:xfrm>
          <a:prstGeom prst="rect">
            <a:avLst/>
          </a:prstGeom>
        </p:spPr>
      </p:pic>
      <p:sp>
        <p:nvSpPr>
          <p:cNvPr id="2" name="Title 1">
            <a:extLst>
              <a:ext uri="{FF2B5EF4-FFF2-40B4-BE49-F238E27FC236}">
                <a16:creationId xmlns:a16="http://schemas.microsoft.com/office/drawing/2014/main" id="{DE24EAFA-91EB-44C6-98F4-6BA44B4C8E04}"/>
              </a:ext>
            </a:extLst>
          </p:cNvPr>
          <p:cNvSpPr>
            <a:spLocks noGrp="1"/>
          </p:cNvSpPr>
          <p:nvPr>
            <p:ph type="ctrTitle"/>
          </p:nvPr>
        </p:nvSpPr>
        <p:spPr>
          <a:xfrm>
            <a:off x="1097280" y="758952"/>
            <a:ext cx="10058400" cy="3566160"/>
          </a:xfrm>
        </p:spPr>
        <p:txBody>
          <a:bodyPr>
            <a:normAutofit/>
          </a:bodyPr>
          <a:lstStyle/>
          <a:p>
            <a:r>
              <a:rPr lang="en-US">
                <a:solidFill>
                  <a:srgbClr val="FFFFFF"/>
                </a:solidFill>
              </a:rPr>
              <a:t>How Does Being a Data Scientist Make a Difference in our Lives?</a:t>
            </a:r>
          </a:p>
        </p:txBody>
      </p:sp>
      <p:sp>
        <p:nvSpPr>
          <p:cNvPr id="3" name="Subtitle 2">
            <a:extLst>
              <a:ext uri="{FF2B5EF4-FFF2-40B4-BE49-F238E27FC236}">
                <a16:creationId xmlns:a16="http://schemas.microsoft.com/office/drawing/2014/main" id="{86B4DB93-9C6E-4695-98F9-EAF656C36145}"/>
              </a:ext>
            </a:extLst>
          </p:cNvPr>
          <p:cNvSpPr>
            <a:spLocks noGrp="1"/>
          </p:cNvSpPr>
          <p:nvPr>
            <p:ph type="subTitle" idx="1"/>
          </p:nvPr>
        </p:nvSpPr>
        <p:spPr>
          <a:xfrm>
            <a:off x="1100051" y="4645152"/>
            <a:ext cx="10058400" cy="1143000"/>
          </a:xfrm>
        </p:spPr>
        <p:txBody>
          <a:bodyPr>
            <a:normAutofit/>
          </a:bodyPr>
          <a:lstStyle/>
          <a:p>
            <a:r>
              <a:rPr lang="en-US" b="1">
                <a:solidFill>
                  <a:srgbClr val="FFFFFF"/>
                </a:solidFill>
              </a:rPr>
              <a:t>By LAJ</a:t>
            </a:r>
          </a:p>
          <a:p>
            <a:r>
              <a:rPr lang="en-US">
                <a:solidFill>
                  <a:srgbClr val="FFFFFF"/>
                </a:solidFill>
              </a:rPr>
              <a:t>(Lien Lai, Abi Akinlotan, Jennifer Carden)</a:t>
            </a:r>
          </a:p>
        </p:txBody>
      </p:sp>
      <p:cxnSp>
        <p:nvCxnSpPr>
          <p:cNvPr id="75" name="Straight Connector 74">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7" name="!!footer rectangle">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9098821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B142F4E0-9829-4911-911A-8AB24F32F696}"/>
              </a:ext>
            </a:extLst>
          </p:cNvPr>
          <p:cNvGraphicFramePr>
            <a:graphicFrameLocks/>
          </p:cNvGraphicFramePr>
          <p:nvPr>
            <p:extLst>
              <p:ext uri="{D42A27DB-BD31-4B8C-83A1-F6EECF244321}">
                <p14:modId xmlns:p14="http://schemas.microsoft.com/office/powerpoint/2010/main" val="802268761"/>
              </p:ext>
            </p:extLst>
          </p:nvPr>
        </p:nvGraphicFramePr>
        <p:xfrm>
          <a:off x="85725" y="-1"/>
          <a:ext cx="10289915" cy="68580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0976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5E4B58-3CD9-445A-9EB3-E6AB9E49B5C5}"/>
              </a:ext>
            </a:extLst>
          </p:cNvPr>
          <p:cNvPicPr>
            <a:picLocks noChangeAspect="1"/>
          </p:cNvPicPr>
          <p:nvPr/>
        </p:nvPicPr>
        <p:blipFill rotWithShape="1">
          <a:blip r:embed="rId2"/>
          <a:srcRect/>
          <a:stretch/>
        </p:blipFill>
        <p:spPr>
          <a:xfrm>
            <a:off x="0" y="0"/>
            <a:ext cx="12192000" cy="7162800"/>
          </a:xfrm>
          <a:prstGeom prst="rect">
            <a:avLst/>
          </a:prstGeom>
        </p:spPr>
      </p:pic>
    </p:spTree>
    <p:extLst>
      <p:ext uri="{BB962C8B-B14F-4D97-AF65-F5344CB8AC3E}">
        <p14:creationId xmlns:p14="http://schemas.microsoft.com/office/powerpoint/2010/main" val="2837108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Interactive map of job title">
            <a:extLst>
              <a:ext uri="{FF2B5EF4-FFF2-40B4-BE49-F238E27FC236}">
                <a16:creationId xmlns:a16="http://schemas.microsoft.com/office/drawing/2014/main" id="{A1620281-B6C6-44C6-AF6A-8331ECB0E3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00824"/>
            <a:ext cx="12192000" cy="5369533"/>
          </a:xfrm>
          <a:prstGeom prst="rect">
            <a:avLst/>
          </a:prstGeom>
        </p:spPr>
      </p:pic>
      <p:sp>
        <p:nvSpPr>
          <p:cNvPr id="3" name="slide1">
            <a:extLst>
              <a:ext uri="{FF2B5EF4-FFF2-40B4-BE49-F238E27FC236}">
                <a16:creationId xmlns:a16="http://schemas.microsoft.com/office/drawing/2014/main" id="{7CEAF0B0-1213-4FBD-AC92-C7FB7CCD6714}"/>
              </a:ext>
            </a:extLst>
          </p:cNvPr>
          <p:cNvSpPr>
            <a:spLocks noGrp="1"/>
          </p:cNvSpPr>
          <p:nvPr>
            <p:ph type="ctrTitle"/>
          </p:nvPr>
        </p:nvSpPr>
        <p:spPr>
          <a:xfrm>
            <a:off x="10668000" y="0"/>
            <a:ext cx="1524000" cy="527553"/>
          </a:xfrm>
        </p:spPr>
        <p:txBody>
          <a:bodyPr>
            <a:normAutofit fontScale="90000"/>
          </a:bodyPr>
          <a:lstStyle/>
          <a:p>
            <a:r>
              <a:rPr lang="en-us" sz="3200" dirty="0">
                <a:hlinkClick r:id="rId3"/>
              </a:rPr>
              <a:t>Job title</a:t>
            </a:r>
          </a:p>
        </p:txBody>
      </p:sp>
    </p:spTree>
    <p:extLst>
      <p:ext uri="{BB962C8B-B14F-4D97-AF65-F5344CB8AC3E}">
        <p14:creationId xmlns:p14="http://schemas.microsoft.com/office/powerpoint/2010/main" val="17703227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Sheet 1">
            <a:extLst>
              <a:ext uri="{FF2B5EF4-FFF2-40B4-BE49-F238E27FC236}">
                <a16:creationId xmlns:a16="http://schemas.microsoft.com/office/drawing/2014/main" id="{3BAD66AA-8CF4-4199-832E-D68B13FB53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980420" cy="6324600"/>
          </a:xfrm>
          <a:prstGeom prst="rect">
            <a:avLst/>
          </a:prstGeom>
        </p:spPr>
      </p:pic>
      <p:sp>
        <p:nvSpPr>
          <p:cNvPr id="3" name="slide1">
            <a:extLst>
              <a:ext uri="{FF2B5EF4-FFF2-40B4-BE49-F238E27FC236}">
                <a16:creationId xmlns:a16="http://schemas.microsoft.com/office/drawing/2014/main" id="{6326680B-6618-4AB6-B4D9-96E635AF2695}"/>
              </a:ext>
            </a:extLst>
          </p:cNvPr>
          <p:cNvSpPr txBox="1">
            <a:spLocks/>
          </p:cNvSpPr>
          <p:nvPr/>
        </p:nvSpPr>
        <p:spPr>
          <a:xfrm>
            <a:off x="8982075" y="6324600"/>
            <a:ext cx="3362325" cy="641502"/>
          </a:xfrm>
          <a:prstGeom prst="rect">
            <a:avLst/>
          </a:prstGeom>
        </p:spPr>
        <p:txBody>
          <a:bodyPr>
            <a:normAutofit/>
          </a:bodyPr>
          <a:lst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r>
              <a:rPr lang="en-us" sz="3200">
                <a:hlinkClick r:id="rId3"/>
              </a:rPr>
              <a:t>Ratings and salaries</a:t>
            </a:r>
            <a:endParaRPr lang="en-us" sz="3200" dirty="0">
              <a:hlinkClick r:id="rId3"/>
            </a:endParaRPr>
          </a:p>
        </p:txBody>
      </p:sp>
    </p:spTree>
    <p:extLst>
      <p:ext uri="{BB962C8B-B14F-4D97-AF65-F5344CB8AC3E}">
        <p14:creationId xmlns:p14="http://schemas.microsoft.com/office/powerpoint/2010/main" val="40198576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3">
            <a:extLst>
              <a:ext uri="{FF2B5EF4-FFF2-40B4-BE49-F238E27FC236}">
                <a16:creationId xmlns:a16="http://schemas.microsoft.com/office/drawing/2014/main" id="{28BA90A1-6BEC-48B7-BBE0-886326225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5">
            <a:extLst>
              <a:ext uri="{FF2B5EF4-FFF2-40B4-BE49-F238E27FC236}">
                <a16:creationId xmlns:a16="http://schemas.microsoft.com/office/drawing/2014/main" id="{D7950F2D-29CC-4F1C-8AFA-D6AE15BFA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slide2" descr="Headquarters in differeent Cities">
            <a:extLst>
              <a:ext uri="{FF2B5EF4-FFF2-40B4-BE49-F238E27FC236}">
                <a16:creationId xmlns:a16="http://schemas.microsoft.com/office/drawing/2014/main" id="{04A4B1E8-3DA8-4D82-AB37-B84DCA7AEF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6118" y="480060"/>
            <a:ext cx="11190031" cy="5063490"/>
          </a:xfrm>
          <a:prstGeom prst="rect">
            <a:avLst/>
          </a:prstGeom>
        </p:spPr>
      </p:pic>
      <p:sp>
        <p:nvSpPr>
          <p:cNvPr id="20" name="slide1">
            <a:extLst>
              <a:ext uri="{FF2B5EF4-FFF2-40B4-BE49-F238E27FC236}">
                <a16:creationId xmlns:a16="http://schemas.microsoft.com/office/drawing/2014/main" id="{CD143EB5-B409-4359-B648-E6A176F79688}"/>
              </a:ext>
            </a:extLst>
          </p:cNvPr>
          <p:cNvSpPr txBox="1">
            <a:spLocks/>
          </p:cNvSpPr>
          <p:nvPr/>
        </p:nvSpPr>
        <p:spPr>
          <a:xfrm>
            <a:off x="9944099" y="480060"/>
            <a:ext cx="1885399" cy="474708"/>
          </a:xfrm>
          <a:prstGeom prst="rect">
            <a:avLst/>
          </a:prstGeom>
        </p:spPr>
        <p:txBody>
          <a:bodyPr>
            <a:normAutofit/>
          </a:bodyPr>
          <a:lst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ctr"/>
            <a:r>
              <a:rPr lang="en-us" sz="2400" dirty="0">
                <a:solidFill>
                  <a:srgbClr val="6B9F25"/>
                </a:solidFill>
                <a:hlinkClick r:id="rId3">
                  <a:extLst>
                    <a:ext uri="{A12FA001-AC4F-418D-AE19-62706E023703}">
                      <ahyp:hlinkClr xmlns:ahyp="http://schemas.microsoft.com/office/drawing/2018/hyperlinkcolor" val="tx"/>
                    </a:ext>
                  </a:extLst>
                </a:hlinkClick>
              </a:rPr>
              <a:t>Bubble graph</a:t>
            </a:r>
            <a:endParaRPr lang="en-us" sz="2400" dirty="0">
              <a:solidFill>
                <a:schemeClr val="accent1"/>
              </a:solidFill>
              <a:hlinkClick r:id="rId3">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41872950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slide2" descr="Sectors">
            <a:extLst>
              <a:ext uri="{FF2B5EF4-FFF2-40B4-BE49-F238E27FC236}">
                <a16:creationId xmlns:a16="http://schemas.microsoft.com/office/drawing/2014/main" id="{0049CCF8-95ED-44EB-88D8-DD361D7188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15800" cy="5227136"/>
          </a:xfrm>
          <a:prstGeom prst="rect">
            <a:avLst/>
          </a:prstGeom>
        </p:spPr>
      </p:pic>
      <p:sp>
        <p:nvSpPr>
          <p:cNvPr id="5" name="slide1">
            <a:extLst>
              <a:ext uri="{FF2B5EF4-FFF2-40B4-BE49-F238E27FC236}">
                <a16:creationId xmlns:a16="http://schemas.microsoft.com/office/drawing/2014/main" id="{E6EAED70-3B70-4506-97E8-F576C82D9150}"/>
              </a:ext>
            </a:extLst>
          </p:cNvPr>
          <p:cNvSpPr txBox="1">
            <a:spLocks/>
          </p:cNvSpPr>
          <p:nvPr/>
        </p:nvSpPr>
        <p:spPr>
          <a:xfrm>
            <a:off x="4892040" y="6010275"/>
            <a:ext cx="2407920" cy="515112"/>
          </a:xfrm>
          <a:prstGeom prst="rect">
            <a:avLst/>
          </a:prstGeom>
        </p:spPr>
        <p:txBody>
          <a:bodyPr>
            <a:normAutofit/>
          </a:bodyPr>
          <a:lst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a:lstStyle>
          <a:p>
            <a:r>
              <a:rPr lang="en-us" sz="2800">
                <a:hlinkClick r:id="rId3"/>
              </a:rPr>
              <a:t>Sector Location</a:t>
            </a:r>
            <a:endParaRPr lang="en-us" sz="2800" dirty="0">
              <a:hlinkClick r:id="rId3"/>
            </a:endParaRPr>
          </a:p>
        </p:txBody>
      </p:sp>
    </p:spTree>
    <p:extLst>
      <p:ext uri="{BB962C8B-B14F-4D97-AF65-F5344CB8AC3E}">
        <p14:creationId xmlns:p14="http://schemas.microsoft.com/office/powerpoint/2010/main" val="29420781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avg sal of type by sect">
            <a:extLst>
              <a:ext uri="{FF2B5EF4-FFF2-40B4-BE49-F238E27FC236}">
                <a16:creationId xmlns:a16="http://schemas.microsoft.com/office/drawing/2014/main" id="{A6483966-E8A4-43CA-A869-2171436327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99" y="80768"/>
            <a:ext cx="11325225" cy="6363847"/>
          </a:xfrm>
          <a:prstGeom prst="rect">
            <a:avLst/>
          </a:prstGeom>
        </p:spPr>
      </p:pic>
      <p:sp>
        <p:nvSpPr>
          <p:cNvPr id="3" name="slide1">
            <a:extLst>
              <a:ext uri="{FF2B5EF4-FFF2-40B4-BE49-F238E27FC236}">
                <a16:creationId xmlns:a16="http://schemas.microsoft.com/office/drawing/2014/main" id="{8F22B061-7131-430C-BA03-5D6AC82D1D5A}"/>
              </a:ext>
            </a:extLst>
          </p:cNvPr>
          <p:cNvSpPr>
            <a:spLocks noGrp="1"/>
          </p:cNvSpPr>
          <p:nvPr>
            <p:ph type="ctrTitle"/>
          </p:nvPr>
        </p:nvSpPr>
        <p:spPr>
          <a:xfrm>
            <a:off x="7507605" y="6444615"/>
            <a:ext cx="4684395" cy="438912"/>
          </a:xfrm>
        </p:spPr>
        <p:txBody>
          <a:bodyPr>
            <a:normAutofit fontScale="90000"/>
          </a:bodyPr>
          <a:lstStyle/>
          <a:p>
            <a:pPr algn="ctr"/>
            <a:r>
              <a:rPr lang="en-us" sz="3200" dirty="0">
                <a:solidFill>
                  <a:schemeClr val="accent2"/>
                </a:solidFill>
                <a:hlinkClick r:id="rId3">
                  <a:extLst>
                    <a:ext uri="{A12FA001-AC4F-418D-AE19-62706E023703}">
                      <ahyp:hlinkClr xmlns:ahyp="http://schemas.microsoft.com/office/drawing/2018/hyperlinkcolor" val="tx"/>
                    </a:ext>
                  </a:extLst>
                </a:hlinkClick>
              </a:rPr>
              <a:t>Avg Salary of type by sector</a:t>
            </a:r>
          </a:p>
        </p:txBody>
      </p:sp>
    </p:spTree>
    <p:extLst>
      <p:ext uri="{BB962C8B-B14F-4D97-AF65-F5344CB8AC3E}">
        <p14:creationId xmlns:p14="http://schemas.microsoft.com/office/powerpoint/2010/main" val="25997414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Sheet 1">
            <a:extLst>
              <a:ext uri="{FF2B5EF4-FFF2-40B4-BE49-F238E27FC236}">
                <a16:creationId xmlns:a16="http://schemas.microsoft.com/office/drawing/2014/main" id="{4B6C71A8-1B81-4E05-8ECD-20920209B9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4661"/>
            <a:ext cx="12192000" cy="3504863"/>
          </a:xfrm>
          <a:prstGeom prst="rect">
            <a:avLst/>
          </a:prstGeom>
        </p:spPr>
      </p:pic>
      <p:sp>
        <p:nvSpPr>
          <p:cNvPr id="3" name="slide1">
            <a:extLst>
              <a:ext uri="{FF2B5EF4-FFF2-40B4-BE49-F238E27FC236}">
                <a16:creationId xmlns:a16="http://schemas.microsoft.com/office/drawing/2014/main" id="{940DB275-9C3B-4548-956A-B7E966E762F8}"/>
              </a:ext>
            </a:extLst>
          </p:cNvPr>
          <p:cNvSpPr>
            <a:spLocks noGrp="1" noRot="1" noMove="1" noResize="1" noEditPoints="1" noAdjustHandles="1" noChangeArrowheads="1" noChangeShapeType="1"/>
          </p:cNvSpPr>
          <p:nvPr>
            <p:ph type="ctrTitle"/>
          </p:nvPr>
        </p:nvSpPr>
        <p:spPr>
          <a:xfrm>
            <a:off x="4481988" y="3886200"/>
            <a:ext cx="3228023" cy="571500"/>
          </a:xfrm>
        </p:spPr>
        <p:txBody>
          <a:bodyPr>
            <a:noAutofit/>
          </a:bodyPr>
          <a:lstStyle/>
          <a:p>
            <a:pPr algn="ctr"/>
            <a:r>
              <a:rPr lang="en-us" sz="2600" dirty="0">
                <a:solidFill>
                  <a:schemeClr val="tx1"/>
                </a:solidFill>
                <a:hlinkClick r:id="rId3">
                  <a:extLst>
                    <a:ext uri="{A12FA001-AC4F-418D-AE19-62706E023703}">
                      <ahyp:hlinkClr xmlns:ahyp="http://schemas.microsoft.com/office/drawing/2018/hyperlinkcolor" val="tx"/>
                    </a:ext>
                  </a:extLst>
                </a:hlinkClick>
              </a:rPr>
              <a:t>Skills chart</a:t>
            </a:r>
          </a:p>
        </p:txBody>
      </p:sp>
    </p:spTree>
    <p:extLst>
      <p:ext uri="{BB962C8B-B14F-4D97-AF65-F5344CB8AC3E}">
        <p14:creationId xmlns:p14="http://schemas.microsoft.com/office/powerpoint/2010/main" val="3106357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6" name="Straight Connector 25">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24E4FB28-D425-4B2B-83EC-7F2C0FBDF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Two people posing for a photo in front of a christmas tree&#10;&#10;Description automatically generated with medium confidence">
            <a:extLst>
              <a:ext uri="{FF2B5EF4-FFF2-40B4-BE49-F238E27FC236}">
                <a16:creationId xmlns:a16="http://schemas.microsoft.com/office/drawing/2014/main" id="{11E9675E-1515-46AD-97E5-C4DDB5377012}"/>
              </a:ext>
            </a:extLst>
          </p:cNvPr>
          <p:cNvPicPr>
            <a:picLocks noChangeAspect="1"/>
          </p:cNvPicPr>
          <p:nvPr/>
        </p:nvPicPr>
        <p:blipFill rotWithShape="1">
          <a:blip r:embed="rId2">
            <a:extLst>
              <a:ext uri="{28A0092B-C50C-407E-A947-70E740481C1C}">
                <a14:useLocalDpi xmlns:a14="http://schemas.microsoft.com/office/drawing/2010/main" val="0"/>
              </a:ext>
            </a:extLst>
          </a:blip>
          <a:srcRect r="2" b="14529"/>
          <a:stretch/>
        </p:blipFill>
        <p:spPr>
          <a:xfrm>
            <a:off x="20" y="3579"/>
            <a:ext cx="6014565" cy="6854421"/>
          </a:xfrm>
          <a:prstGeom prst="rect">
            <a:avLst/>
          </a:prstGeom>
        </p:spPr>
      </p:pic>
      <p:sp>
        <p:nvSpPr>
          <p:cNvPr id="30" name="Rectangle 29">
            <a:extLst>
              <a:ext uri="{FF2B5EF4-FFF2-40B4-BE49-F238E27FC236}">
                <a16:creationId xmlns:a16="http://schemas.microsoft.com/office/drawing/2014/main" id="{96EEF187-8434-4B76-BE40-006EEBB26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14585" cy="6858000"/>
          </a:xfrm>
          <a:prstGeom prst="rect">
            <a:avLst/>
          </a:prstGeom>
          <a:solidFill>
            <a:schemeClr val="bg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FDD9F53D-EBD3-4073-B63D-B7AFB3A12EDA}"/>
              </a:ext>
            </a:extLst>
          </p:cNvPr>
          <p:cNvSpPr>
            <a:spLocks noGrp="1"/>
          </p:cNvSpPr>
          <p:nvPr>
            <p:ph type="title"/>
          </p:nvPr>
        </p:nvSpPr>
        <p:spPr>
          <a:xfrm>
            <a:off x="164293" y="3189106"/>
            <a:ext cx="3971498" cy="3896436"/>
          </a:xfrm>
        </p:spPr>
        <p:txBody>
          <a:bodyPr vert="horz" lIns="91440" tIns="45720" rIns="91440" bIns="45720" rtlCol="0" anchor="ctr">
            <a:normAutofit/>
          </a:bodyPr>
          <a:lstStyle/>
          <a:p>
            <a:pPr algn="ctr"/>
            <a:r>
              <a:rPr lang="en-US" sz="4800" dirty="0">
                <a:solidFill>
                  <a:schemeClr val="tx1"/>
                </a:solidFill>
              </a:rPr>
              <a:t>Lien Lai</a:t>
            </a:r>
          </a:p>
        </p:txBody>
      </p:sp>
      <p:pic>
        <p:nvPicPr>
          <p:cNvPr id="6" name="Picture Placeholder 5" descr="A group of girls posing for a picture in front of a decorated tree&#10;&#10;Description automatically generated with medium confidence">
            <a:extLst>
              <a:ext uri="{FF2B5EF4-FFF2-40B4-BE49-F238E27FC236}">
                <a16:creationId xmlns:a16="http://schemas.microsoft.com/office/drawing/2014/main" id="{1EF0D455-D031-4409-9AE6-8FDA26B3A5B7}"/>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t="35189" r="-3" b="-3"/>
          <a:stretch/>
        </p:blipFill>
        <p:spPr>
          <a:xfrm>
            <a:off x="6883401" y="803191"/>
            <a:ext cx="4516920" cy="2385915"/>
          </a:xfrm>
          <a:prstGeom prst="rect">
            <a:avLst/>
          </a:prstGeom>
        </p:spPr>
      </p:pic>
      <p:sp>
        <p:nvSpPr>
          <p:cNvPr id="4" name="Text Placeholder 3">
            <a:extLst>
              <a:ext uri="{FF2B5EF4-FFF2-40B4-BE49-F238E27FC236}">
                <a16:creationId xmlns:a16="http://schemas.microsoft.com/office/drawing/2014/main" id="{2A27E7F6-0339-4D97-A46C-883719F4B2BE}"/>
              </a:ext>
            </a:extLst>
          </p:cNvPr>
          <p:cNvSpPr>
            <a:spLocks noGrp="1"/>
          </p:cNvSpPr>
          <p:nvPr>
            <p:ph type="body" sz="half" idx="2"/>
          </p:nvPr>
        </p:nvSpPr>
        <p:spPr>
          <a:xfrm>
            <a:off x="6762103" y="3248807"/>
            <a:ext cx="4516920" cy="3525215"/>
          </a:xfrm>
        </p:spPr>
        <p:txBody>
          <a:bodyPr vert="horz" lIns="0" tIns="45720" rIns="0" bIns="45720" rtlCol="0" anchor="t">
            <a:normAutofit/>
          </a:bodyPr>
          <a:lstStyle/>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 am married with three kids.</a:t>
            </a: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Oldest is 18 </a:t>
            </a:r>
            <a:r>
              <a:rPr lang="en-US" sz="1400" dirty="0" err="1">
                <a:solidFill>
                  <a:schemeClr val="tx1">
                    <a:lumMod val="75000"/>
                    <a:lumOff val="25000"/>
                  </a:schemeClr>
                </a:solidFill>
              </a:rPr>
              <a:t>yr</a:t>
            </a:r>
            <a:r>
              <a:rPr lang="en-US" sz="1400" dirty="0">
                <a:solidFill>
                  <a:schemeClr val="tx1">
                    <a:lumMod val="75000"/>
                    <a:lumOff val="25000"/>
                  </a:schemeClr>
                </a:solidFill>
              </a:rPr>
              <a:t>, middle is 16 </a:t>
            </a:r>
            <a:r>
              <a:rPr lang="en-US" sz="1400" dirty="0" err="1">
                <a:solidFill>
                  <a:schemeClr val="tx1">
                    <a:lumMod val="75000"/>
                    <a:lumOff val="25000"/>
                  </a:schemeClr>
                </a:solidFill>
              </a:rPr>
              <a:t>yr</a:t>
            </a:r>
            <a:r>
              <a:rPr lang="en-US" sz="1400" dirty="0">
                <a:solidFill>
                  <a:schemeClr val="tx1">
                    <a:lumMod val="75000"/>
                    <a:lumOff val="25000"/>
                  </a:schemeClr>
                </a:solidFill>
              </a:rPr>
              <a:t> and youngest is 9 yr.</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All Girls! </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My sister and niece(who is 10 yr.) live with us.</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We do everything together.</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 have a BA in Arts</a:t>
            </a: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I’ve been working with children for the past 18 years.</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p:txBody>
      </p:sp>
    </p:spTree>
    <p:extLst>
      <p:ext uri="{BB962C8B-B14F-4D97-AF65-F5344CB8AC3E}">
        <p14:creationId xmlns:p14="http://schemas.microsoft.com/office/powerpoint/2010/main" val="235226271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E0465-881E-499F-A8E7-936ACDE84FBC}"/>
              </a:ext>
            </a:extLst>
          </p:cNvPr>
          <p:cNvSpPr>
            <a:spLocks noGrp="1"/>
          </p:cNvSpPr>
          <p:nvPr>
            <p:ph type="title"/>
          </p:nvPr>
        </p:nvSpPr>
        <p:spPr/>
        <p:txBody>
          <a:bodyPr>
            <a:normAutofit/>
          </a:bodyPr>
          <a:lstStyle/>
          <a:p>
            <a:r>
              <a:rPr lang="en-US" sz="4000" dirty="0"/>
              <a:t>What is a Data Scientist?</a:t>
            </a:r>
          </a:p>
        </p:txBody>
      </p:sp>
      <p:sp>
        <p:nvSpPr>
          <p:cNvPr id="3" name="Content Placeholder 2">
            <a:extLst>
              <a:ext uri="{FF2B5EF4-FFF2-40B4-BE49-F238E27FC236}">
                <a16:creationId xmlns:a16="http://schemas.microsoft.com/office/drawing/2014/main" id="{C4C0F219-1E17-4465-BB3C-01F167CA6451}"/>
              </a:ext>
            </a:extLst>
          </p:cNvPr>
          <p:cNvSpPr>
            <a:spLocks noGrp="1"/>
          </p:cNvSpPr>
          <p:nvPr>
            <p:ph sz="half" idx="1"/>
          </p:nvPr>
        </p:nvSpPr>
        <p:spPr/>
        <p:txBody>
          <a:bodyPr>
            <a:normAutofit fontScale="92500"/>
          </a:bodyPr>
          <a:lstStyle/>
          <a:p>
            <a:r>
              <a:rPr lang="en-US" b="0" i="0" dirty="0">
                <a:solidFill>
                  <a:srgbClr val="444444"/>
                </a:solidFill>
                <a:effectLst/>
                <a:latin typeface="Open Sans" panose="020B0606030504020204" pitchFamily="34" charset="0"/>
              </a:rPr>
              <a:t>O’Neil, C., and Schutt, R. </a:t>
            </a:r>
            <a:r>
              <a:rPr lang="en-US" b="0" i="1" dirty="0">
                <a:solidFill>
                  <a:srgbClr val="444444"/>
                </a:solidFill>
                <a:effectLst/>
                <a:latin typeface="Open Sans" panose="020B0606030504020204" pitchFamily="34" charset="0"/>
              </a:rPr>
              <a:t>Doing Data Science</a:t>
            </a:r>
            <a:endParaRPr lang="en-US" i="1" dirty="0">
              <a:solidFill>
                <a:srgbClr val="444444"/>
              </a:solidFill>
              <a:latin typeface="Open Sans" panose="020B0606030504020204" pitchFamily="34" charset="0"/>
            </a:endParaRPr>
          </a:p>
          <a:p>
            <a:endParaRPr lang="en-US" b="0" i="1" dirty="0">
              <a:solidFill>
                <a:srgbClr val="444444"/>
              </a:solidFill>
              <a:effectLst/>
              <a:latin typeface="Open Sans" panose="020B0606030504020204" pitchFamily="34" charset="0"/>
            </a:endParaRPr>
          </a:p>
          <a:p>
            <a:r>
              <a:rPr lang="en-US" b="0" i="0" dirty="0">
                <a:solidFill>
                  <a:srgbClr val="444444"/>
                </a:solidFill>
                <a:effectLst/>
                <a:latin typeface="Open Sans" panose="020B0606030504020204" pitchFamily="34" charset="0"/>
              </a:rPr>
              <a:t>“More generally, a data scientist is someone who knows how to extract meaning from and interpret data, which requires both tools and methods from statistics and machine learning, as well as being human. She spends a lot of time in the process of collecting, cleaning, and munging data, because data is never clean.</a:t>
            </a:r>
            <a:r>
              <a:rPr lang="en-US" i="1" dirty="0">
                <a:solidFill>
                  <a:srgbClr val="444444"/>
                </a:solidFill>
                <a:latin typeface="Open Sans" panose="020B0606030504020204" pitchFamily="34" charset="0"/>
              </a:rPr>
              <a:t>”</a:t>
            </a:r>
            <a:endParaRPr lang="en-US" b="0" i="1" dirty="0">
              <a:solidFill>
                <a:srgbClr val="444444"/>
              </a:solidFill>
              <a:effectLst/>
              <a:latin typeface="Open Sans" panose="020B0606030504020204" pitchFamily="34" charset="0"/>
            </a:endParaRPr>
          </a:p>
          <a:p>
            <a:endParaRPr lang="en-US" dirty="0"/>
          </a:p>
        </p:txBody>
      </p:sp>
      <p:sp>
        <p:nvSpPr>
          <p:cNvPr id="4" name="Content Placeholder 3">
            <a:extLst>
              <a:ext uri="{FF2B5EF4-FFF2-40B4-BE49-F238E27FC236}">
                <a16:creationId xmlns:a16="http://schemas.microsoft.com/office/drawing/2014/main" id="{B5E82F6E-09CF-466B-96C9-86BA61206CF1}"/>
              </a:ext>
            </a:extLst>
          </p:cNvPr>
          <p:cNvSpPr>
            <a:spLocks noGrp="1"/>
          </p:cNvSpPr>
          <p:nvPr>
            <p:ph sz="half" idx="2"/>
          </p:nvPr>
        </p:nvSpPr>
        <p:spPr>
          <a:xfrm>
            <a:off x="6515944" y="2120900"/>
            <a:ext cx="4639736" cy="2306721"/>
          </a:xfrm>
        </p:spPr>
        <p:txBody>
          <a:bodyPr>
            <a:normAutofit fontScale="92500"/>
          </a:bodyPr>
          <a:lstStyle/>
          <a:p>
            <a:r>
              <a:rPr lang="en-US" dirty="0"/>
              <a:t>Shashi Upadhyay, CEO of Lattice</a:t>
            </a:r>
          </a:p>
          <a:p>
            <a:endParaRPr lang="en-US" dirty="0"/>
          </a:p>
          <a:p>
            <a:r>
              <a:rPr lang="en-US" dirty="0"/>
              <a:t>“Data Scientists are referred to as ‘UNICORNS’. They are professionals with a diverse skillset that is not commonly found in a single individual”</a:t>
            </a:r>
          </a:p>
        </p:txBody>
      </p:sp>
    </p:spTree>
    <p:extLst>
      <p:ext uri="{BB962C8B-B14F-4D97-AF65-F5344CB8AC3E}">
        <p14:creationId xmlns:p14="http://schemas.microsoft.com/office/powerpoint/2010/main" val="4237120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1000"/>
                                        <p:tgtEl>
                                          <p:spTgt spid="4">
                                            <p:txEl>
                                              <p:pRg st="0" end="0"/>
                                            </p:txEl>
                                          </p:spTgt>
                                        </p:tgtEl>
                                      </p:cBhvr>
                                    </p:animEffect>
                                    <p:anim calcmode="lin" valueType="num">
                                      <p:cBhvr>
                                        <p:cTn id="2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animEffect transition="in" filter="fade">
                                      <p:cBhvr>
                                        <p:cTn id="29" dur="1000"/>
                                        <p:tgtEl>
                                          <p:spTgt spid="4">
                                            <p:txEl>
                                              <p:pRg st="2" end="2"/>
                                            </p:txEl>
                                          </p:spTgt>
                                        </p:tgtEl>
                                      </p:cBhvr>
                                    </p:animEffect>
                                    <p:anim calcmode="lin" valueType="num">
                                      <p:cBhvr>
                                        <p:cTn id="30"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6AFF4-D755-4974-96FA-3DEB7D29E457}"/>
              </a:ext>
            </a:extLst>
          </p:cNvPr>
          <p:cNvSpPr>
            <a:spLocks noGrp="1"/>
          </p:cNvSpPr>
          <p:nvPr>
            <p:ph type="title"/>
          </p:nvPr>
        </p:nvSpPr>
        <p:spPr>
          <a:xfrm>
            <a:off x="2217264" y="102500"/>
            <a:ext cx="7757471" cy="748452"/>
          </a:xfrm>
        </p:spPr>
        <p:txBody>
          <a:bodyPr>
            <a:normAutofit fontScale="90000"/>
          </a:bodyPr>
          <a:lstStyle/>
          <a:p>
            <a:r>
              <a:rPr lang="en-US" sz="3600" dirty="0">
                <a:latin typeface="Book Antiqua" panose="02040602050305030304" pitchFamily="18" charset="0"/>
              </a:rPr>
              <a:t>What skills are needed in Data Science?</a:t>
            </a:r>
          </a:p>
        </p:txBody>
      </p:sp>
      <p:graphicFrame>
        <p:nvGraphicFramePr>
          <p:cNvPr id="7" name="Content Placeholder 6">
            <a:extLst>
              <a:ext uri="{FF2B5EF4-FFF2-40B4-BE49-F238E27FC236}">
                <a16:creationId xmlns:a16="http://schemas.microsoft.com/office/drawing/2014/main" id="{D288D060-7919-4AE6-BB45-767EEDA5EE3C}"/>
              </a:ext>
            </a:extLst>
          </p:cNvPr>
          <p:cNvGraphicFramePr>
            <a:graphicFrameLocks noGrp="1"/>
          </p:cNvGraphicFramePr>
          <p:nvPr>
            <p:ph idx="1"/>
            <p:extLst>
              <p:ext uri="{D42A27DB-BD31-4B8C-83A1-F6EECF244321}">
                <p14:modId xmlns:p14="http://schemas.microsoft.com/office/powerpoint/2010/main" val="279296382"/>
              </p:ext>
            </p:extLst>
          </p:nvPr>
        </p:nvGraphicFramePr>
        <p:xfrm>
          <a:off x="1096963" y="2108200"/>
          <a:ext cx="10058400" cy="3760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0369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circle(in)">
                                      <p:cBhvr>
                                        <p:cTn id="1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useBgFill="1">
        <p:nvSpPr>
          <p:cNvPr id="57" name="Rectangle 8">
            <a:extLst>
              <a:ext uri="{FF2B5EF4-FFF2-40B4-BE49-F238E27FC236}">
                <a16:creationId xmlns:a16="http://schemas.microsoft.com/office/drawing/2014/main" id="{103E59AE-44F8-4FB9-BF05-C888FE3E1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0E8958D-691B-49F9-9CCA-0203674E2155}"/>
              </a:ext>
            </a:extLst>
          </p:cNvPr>
          <p:cNvSpPr>
            <a:spLocks noGrp="1"/>
          </p:cNvSpPr>
          <p:nvPr>
            <p:ph type="title"/>
          </p:nvPr>
        </p:nvSpPr>
        <p:spPr>
          <a:xfrm>
            <a:off x="642259" y="634946"/>
            <a:ext cx="3372529" cy="5055904"/>
          </a:xfrm>
        </p:spPr>
        <p:txBody>
          <a:bodyPr anchor="ctr">
            <a:normAutofit/>
          </a:bodyPr>
          <a:lstStyle/>
          <a:p>
            <a:r>
              <a:rPr lang="en-US" dirty="0"/>
              <a:t>What Does a Data Scientist Do?</a:t>
            </a:r>
          </a:p>
        </p:txBody>
      </p:sp>
      <p:cxnSp>
        <p:nvCxnSpPr>
          <p:cNvPr id="58" name="Straight Connector 10">
            <a:extLst>
              <a:ext uri="{FF2B5EF4-FFF2-40B4-BE49-F238E27FC236}">
                <a16:creationId xmlns:a16="http://schemas.microsoft.com/office/drawing/2014/main" id="{2752F38C-F560-47AA-90AD-209F39C041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35022" y="1791298"/>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9" name="Rectangle 12">
            <a:extLst>
              <a:ext uri="{FF2B5EF4-FFF2-40B4-BE49-F238E27FC236}">
                <a16:creationId xmlns:a16="http://schemas.microsoft.com/office/drawing/2014/main" id="{8B6B14AE-589A-45CC-A30D-41995FC1F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Content Placeholder 3">
            <a:extLst>
              <a:ext uri="{FF2B5EF4-FFF2-40B4-BE49-F238E27FC236}">
                <a16:creationId xmlns:a16="http://schemas.microsoft.com/office/drawing/2014/main" id="{3E82EAD7-ABCB-46C2-A723-7B73496C9E3E}"/>
              </a:ext>
            </a:extLst>
          </p:cNvPr>
          <p:cNvGraphicFramePr>
            <a:graphicFrameLocks noGrp="1"/>
          </p:cNvGraphicFramePr>
          <p:nvPr>
            <p:ph idx="1"/>
            <p:extLst>
              <p:ext uri="{D42A27DB-BD31-4B8C-83A1-F6EECF244321}">
                <p14:modId xmlns:p14="http://schemas.microsoft.com/office/powerpoint/2010/main" val="1123947009"/>
              </p:ext>
            </p:extLst>
          </p:nvPr>
        </p:nvGraphicFramePr>
        <p:xfrm>
          <a:off x="4648201" y="639763"/>
          <a:ext cx="6910387" cy="50514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14281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graphicEl>
                                              <a:dgm id="{946629A6-F632-4372-ACEB-7E3290D26A6A}"/>
                                            </p:graphicEl>
                                          </p:spTgt>
                                        </p:tgtEl>
                                        <p:attrNameLst>
                                          <p:attrName>style.visibility</p:attrName>
                                        </p:attrNameLst>
                                      </p:cBhvr>
                                      <p:to>
                                        <p:strVal val="visible"/>
                                      </p:to>
                                    </p:set>
                                    <p:anim calcmode="lin" valueType="num">
                                      <p:cBhvr>
                                        <p:cTn id="14" dur="500" fill="hold"/>
                                        <p:tgtEl>
                                          <p:spTgt spid="4">
                                            <p:graphicEl>
                                              <a:dgm id="{946629A6-F632-4372-ACEB-7E3290D26A6A}"/>
                                            </p:graphicEl>
                                          </p:spTgt>
                                        </p:tgtEl>
                                        <p:attrNameLst>
                                          <p:attrName>ppt_w</p:attrName>
                                        </p:attrNameLst>
                                      </p:cBhvr>
                                      <p:tavLst>
                                        <p:tav tm="0">
                                          <p:val>
                                            <p:fltVal val="0"/>
                                          </p:val>
                                        </p:tav>
                                        <p:tav tm="100000">
                                          <p:val>
                                            <p:strVal val="#ppt_w"/>
                                          </p:val>
                                        </p:tav>
                                      </p:tavLst>
                                    </p:anim>
                                    <p:anim calcmode="lin" valueType="num">
                                      <p:cBhvr>
                                        <p:cTn id="15" dur="500" fill="hold"/>
                                        <p:tgtEl>
                                          <p:spTgt spid="4">
                                            <p:graphicEl>
                                              <a:dgm id="{946629A6-F632-4372-ACEB-7E3290D26A6A}"/>
                                            </p:graphicEl>
                                          </p:spTgt>
                                        </p:tgtEl>
                                        <p:attrNameLst>
                                          <p:attrName>ppt_h</p:attrName>
                                        </p:attrNameLst>
                                      </p:cBhvr>
                                      <p:tavLst>
                                        <p:tav tm="0">
                                          <p:val>
                                            <p:fltVal val="0"/>
                                          </p:val>
                                        </p:tav>
                                        <p:tav tm="100000">
                                          <p:val>
                                            <p:strVal val="#ppt_h"/>
                                          </p:val>
                                        </p:tav>
                                      </p:tavLst>
                                    </p:anim>
                                    <p:animEffect transition="in" filter="fade">
                                      <p:cBhvr>
                                        <p:cTn id="16" dur="500"/>
                                        <p:tgtEl>
                                          <p:spTgt spid="4">
                                            <p:graphicEl>
                                              <a:dgm id="{946629A6-F632-4372-ACEB-7E3290D26A6A}"/>
                                            </p:graphicEl>
                                          </p:spTgt>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4">
                                            <p:graphicEl>
                                              <a:dgm id="{98ACF8E3-E2CC-4815-B987-2E6531697CB1}"/>
                                            </p:graphicEl>
                                          </p:spTgt>
                                        </p:tgtEl>
                                        <p:attrNameLst>
                                          <p:attrName>style.visibility</p:attrName>
                                        </p:attrNameLst>
                                      </p:cBhvr>
                                      <p:to>
                                        <p:strVal val="visible"/>
                                      </p:to>
                                    </p:set>
                                    <p:anim calcmode="lin" valueType="num">
                                      <p:cBhvr>
                                        <p:cTn id="19" dur="500" fill="hold"/>
                                        <p:tgtEl>
                                          <p:spTgt spid="4">
                                            <p:graphicEl>
                                              <a:dgm id="{98ACF8E3-E2CC-4815-B987-2E6531697CB1}"/>
                                            </p:graphicEl>
                                          </p:spTgt>
                                        </p:tgtEl>
                                        <p:attrNameLst>
                                          <p:attrName>ppt_w</p:attrName>
                                        </p:attrNameLst>
                                      </p:cBhvr>
                                      <p:tavLst>
                                        <p:tav tm="0">
                                          <p:val>
                                            <p:fltVal val="0"/>
                                          </p:val>
                                        </p:tav>
                                        <p:tav tm="100000">
                                          <p:val>
                                            <p:strVal val="#ppt_w"/>
                                          </p:val>
                                        </p:tav>
                                      </p:tavLst>
                                    </p:anim>
                                    <p:anim calcmode="lin" valueType="num">
                                      <p:cBhvr>
                                        <p:cTn id="20" dur="500" fill="hold"/>
                                        <p:tgtEl>
                                          <p:spTgt spid="4">
                                            <p:graphicEl>
                                              <a:dgm id="{98ACF8E3-E2CC-4815-B987-2E6531697CB1}"/>
                                            </p:graphicEl>
                                          </p:spTgt>
                                        </p:tgtEl>
                                        <p:attrNameLst>
                                          <p:attrName>ppt_h</p:attrName>
                                        </p:attrNameLst>
                                      </p:cBhvr>
                                      <p:tavLst>
                                        <p:tav tm="0">
                                          <p:val>
                                            <p:fltVal val="0"/>
                                          </p:val>
                                        </p:tav>
                                        <p:tav tm="100000">
                                          <p:val>
                                            <p:strVal val="#ppt_h"/>
                                          </p:val>
                                        </p:tav>
                                      </p:tavLst>
                                    </p:anim>
                                    <p:animEffect transition="in" filter="fade">
                                      <p:cBhvr>
                                        <p:cTn id="21" dur="500"/>
                                        <p:tgtEl>
                                          <p:spTgt spid="4">
                                            <p:graphicEl>
                                              <a:dgm id="{98ACF8E3-E2CC-4815-B987-2E6531697CB1}"/>
                                            </p:graphicEl>
                                          </p:spTgt>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
                                            <p:graphicEl>
                                              <a:dgm id="{C90C5AE3-EEC0-418A-B1FF-87FE0D8EAA6F}"/>
                                            </p:graphicEl>
                                          </p:spTgt>
                                        </p:tgtEl>
                                        <p:attrNameLst>
                                          <p:attrName>style.visibility</p:attrName>
                                        </p:attrNameLst>
                                      </p:cBhvr>
                                      <p:to>
                                        <p:strVal val="visible"/>
                                      </p:to>
                                    </p:set>
                                    <p:anim calcmode="lin" valueType="num">
                                      <p:cBhvr>
                                        <p:cTn id="24" dur="500" fill="hold"/>
                                        <p:tgtEl>
                                          <p:spTgt spid="4">
                                            <p:graphicEl>
                                              <a:dgm id="{C90C5AE3-EEC0-418A-B1FF-87FE0D8EAA6F}"/>
                                            </p:graphicEl>
                                          </p:spTgt>
                                        </p:tgtEl>
                                        <p:attrNameLst>
                                          <p:attrName>ppt_w</p:attrName>
                                        </p:attrNameLst>
                                      </p:cBhvr>
                                      <p:tavLst>
                                        <p:tav tm="0">
                                          <p:val>
                                            <p:fltVal val="0"/>
                                          </p:val>
                                        </p:tav>
                                        <p:tav tm="100000">
                                          <p:val>
                                            <p:strVal val="#ppt_w"/>
                                          </p:val>
                                        </p:tav>
                                      </p:tavLst>
                                    </p:anim>
                                    <p:anim calcmode="lin" valueType="num">
                                      <p:cBhvr>
                                        <p:cTn id="25" dur="500" fill="hold"/>
                                        <p:tgtEl>
                                          <p:spTgt spid="4">
                                            <p:graphicEl>
                                              <a:dgm id="{C90C5AE3-EEC0-418A-B1FF-87FE0D8EAA6F}"/>
                                            </p:graphicEl>
                                          </p:spTgt>
                                        </p:tgtEl>
                                        <p:attrNameLst>
                                          <p:attrName>ppt_h</p:attrName>
                                        </p:attrNameLst>
                                      </p:cBhvr>
                                      <p:tavLst>
                                        <p:tav tm="0">
                                          <p:val>
                                            <p:fltVal val="0"/>
                                          </p:val>
                                        </p:tav>
                                        <p:tav tm="100000">
                                          <p:val>
                                            <p:strVal val="#ppt_h"/>
                                          </p:val>
                                        </p:tav>
                                      </p:tavLst>
                                    </p:anim>
                                    <p:animEffect transition="in" filter="fade">
                                      <p:cBhvr>
                                        <p:cTn id="26" dur="500"/>
                                        <p:tgtEl>
                                          <p:spTgt spid="4">
                                            <p:graphicEl>
                                              <a:dgm id="{C90C5AE3-EEC0-418A-B1FF-87FE0D8EAA6F}"/>
                                            </p:graphicEl>
                                          </p:spTgt>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4">
                                            <p:graphicEl>
                                              <a:dgm id="{11D5FCEB-DB2F-4B41-AB9C-642280AC5C91}"/>
                                            </p:graphicEl>
                                          </p:spTgt>
                                        </p:tgtEl>
                                        <p:attrNameLst>
                                          <p:attrName>style.visibility</p:attrName>
                                        </p:attrNameLst>
                                      </p:cBhvr>
                                      <p:to>
                                        <p:strVal val="visible"/>
                                      </p:to>
                                    </p:set>
                                    <p:anim calcmode="lin" valueType="num">
                                      <p:cBhvr>
                                        <p:cTn id="29" dur="500" fill="hold"/>
                                        <p:tgtEl>
                                          <p:spTgt spid="4">
                                            <p:graphicEl>
                                              <a:dgm id="{11D5FCEB-DB2F-4B41-AB9C-642280AC5C91}"/>
                                            </p:graphicEl>
                                          </p:spTgt>
                                        </p:tgtEl>
                                        <p:attrNameLst>
                                          <p:attrName>ppt_w</p:attrName>
                                        </p:attrNameLst>
                                      </p:cBhvr>
                                      <p:tavLst>
                                        <p:tav tm="0">
                                          <p:val>
                                            <p:fltVal val="0"/>
                                          </p:val>
                                        </p:tav>
                                        <p:tav tm="100000">
                                          <p:val>
                                            <p:strVal val="#ppt_w"/>
                                          </p:val>
                                        </p:tav>
                                      </p:tavLst>
                                    </p:anim>
                                    <p:anim calcmode="lin" valueType="num">
                                      <p:cBhvr>
                                        <p:cTn id="30" dur="500" fill="hold"/>
                                        <p:tgtEl>
                                          <p:spTgt spid="4">
                                            <p:graphicEl>
                                              <a:dgm id="{11D5FCEB-DB2F-4B41-AB9C-642280AC5C91}"/>
                                            </p:graphicEl>
                                          </p:spTgt>
                                        </p:tgtEl>
                                        <p:attrNameLst>
                                          <p:attrName>ppt_h</p:attrName>
                                        </p:attrNameLst>
                                      </p:cBhvr>
                                      <p:tavLst>
                                        <p:tav tm="0">
                                          <p:val>
                                            <p:fltVal val="0"/>
                                          </p:val>
                                        </p:tav>
                                        <p:tav tm="100000">
                                          <p:val>
                                            <p:strVal val="#ppt_h"/>
                                          </p:val>
                                        </p:tav>
                                      </p:tavLst>
                                    </p:anim>
                                    <p:animEffect transition="in" filter="fade">
                                      <p:cBhvr>
                                        <p:cTn id="31" dur="500"/>
                                        <p:tgtEl>
                                          <p:spTgt spid="4">
                                            <p:graphicEl>
                                              <a:dgm id="{11D5FCEB-DB2F-4B41-AB9C-642280AC5C91}"/>
                                            </p:graphicEl>
                                          </p:spTgt>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
                                            <p:graphicEl>
                                              <a:dgm id="{75A1A25D-A9D2-4E2A-807C-2D0AD200C76A}"/>
                                            </p:graphicEl>
                                          </p:spTgt>
                                        </p:tgtEl>
                                        <p:attrNameLst>
                                          <p:attrName>style.visibility</p:attrName>
                                        </p:attrNameLst>
                                      </p:cBhvr>
                                      <p:to>
                                        <p:strVal val="visible"/>
                                      </p:to>
                                    </p:set>
                                    <p:anim calcmode="lin" valueType="num">
                                      <p:cBhvr>
                                        <p:cTn id="34" dur="500" fill="hold"/>
                                        <p:tgtEl>
                                          <p:spTgt spid="4">
                                            <p:graphicEl>
                                              <a:dgm id="{75A1A25D-A9D2-4E2A-807C-2D0AD200C76A}"/>
                                            </p:graphicEl>
                                          </p:spTgt>
                                        </p:tgtEl>
                                        <p:attrNameLst>
                                          <p:attrName>ppt_w</p:attrName>
                                        </p:attrNameLst>
                                      </p:cBhvr>
                                      <p:tavLst>
                                        <p:tav tm="0">
                                          <p:val>
                                            <p:fltVal val="0"/>
                                          </p:val>
                                        </p:tav>
                                        <p:tav tm="100000">
                                          <p:val>
                                            <p:strVal val="#ppt_w"/>
                                          </p:val>
                                        </p:tav>
                                      </p:tavLst>
                                    </p:anim>
                                    <p:anim calcmode="lin" valueType="num">
                                      <p:cBhvr>
                                        <p:cTn id="35" dur="500" fill="hold"/>
                                        <p:tgtEl>
                                          <p:spTgt spid="4">
                                            <p:graphicEl>
                                              <a:dgm id="{75A1A25D-A9D2-4E2A-807C-2D0AD200C76A}"/>
                                            </p:graphicEl>
                                          </p:spTgt>
                                        </p:tgtEl>
                                        <p:attrNameLst>
                                          <p:attrName>ppt_h</p:attrName>
                                        </p:attrNameLst>
                                      </p:cBhvr>
                                      <p:tavLst>
                                        <p:tav tm="0">
                                          <p:val>
                                            <p:fltVal val="0"/>
                                          </p:val>
                                        </p:tav>
                                        <p:tav tm="100000">
                                          <p:val>
                                            <p:strVal val="#ppt_h"/>
                                          </p:val>
                                        </p:tav>
                                      </p:tavLst>
                                    </p:anim>
                                    <p:animEffect transition="in" filter="fade">
                                      <p:cBhvr>
                                        <p:cTn id="36" dur="500"/>
                                        <p:tgtEl>
                                          <p:spTgt spid="4">
                                            <p:graphicEl>
                                              <a:dgm id="{75A1A25D-A9D2-4E2A-807C-2D0AD200C76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Sub>
          <a:bldDgm/>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10">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12">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9BD0F0D-B8B7-487E-A8D4-A49914D9BE04}"/>
              </a:ext>
            </a:extLst>
          </p:cNvPr>
          <p:cNvSpPr>
            <a:spLocks noGrp="1"/>
          </p:cNvSpPr>
          <p:nvPr>
            <p:ph type="title"/>
          </p:nvPr>
        </p:nvSpPr>
        <p:spPr>
          <a:xfrm>
            <a:off x="1097280" y="286603"/>
            <a:ext cx="10058400" cy="1450757"/>
          </a:xfrm>
        </p:spPr>
        <p:txBody>
          <a:bodyPr anchor="ctr">
            <a:normAutofit/>
          </a:bodyPr>
          <a:lstStyle/>
          <a:p>
            <a:r>
              <a:rPr lang="en-US" sz="4700">
                <a:solidFill>
                  <a:srgbClr val="FFFFFF"/>
                </a:solidFill>
              </a:rPr>
              <a:t>How Will Data Science change the future?</a:t>
            </a:r>
          </a:p>
        </p:txBody>
      </p:sp>
      <p:sp>
        <p:nvSpPr>
          <p:cNvPr id="32" name="Content Placeholder 5">
            <a:extLst>
              <a:ext uri="{FF2B5EF4-FFF2-40B4-BE49-F238E27FC236}">
                <a16:creationId xmlns:a16="http://schemas.microsoft.com/office/drawing/2014/main" id="{006CC624-361C-4164-AFB6-AAB888610681}"/>
              </a:ext>
            </a:extLst>
          </p:cNvPr>
          <p:cNvSpPr>
            <a:spLocks noGrp="1"/>
          </p:cNvSpPr>
          <p:nvPr>
            <p:ph idx="1"/>
          </p:nvPr>
        </p:nvSpPr>
        <p:spPr>
          <a:xfrm>
            <a:off x="1096963" y="2675694"/>
            <a:ext cx="10058400" cy="3193294"/>
          </a:xfrm>
        </p:spPr>
        <p:txBody>
          <a:bodyPr>
            <a:normAutofit/>
          </a:bodyPr>
          <a:lstStyle/>
          <a:p>
            <a:endParaRPr lang="en-US"/>
          </a:p>
        </p:txBody>
      </p:sp>
      <p:sp>
        <p:nvSpPr>
          <p:cNvPr id="33" name="Rectangle 14">
            <a:extLst>
              <a:ext uri="{FF2B5EF4-FFF2-40B4-BE49-F238E27FC236}">
                <a16:creationId xmlns:a16="http://schemas.microsoft.com/office/drawing/2014/main" id="{9B834327-03F1-4931-8261-971373A5A6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53805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0B9D48-A99B-4A7A-B65E-DB1A2D5E3119}"/>
              </a:ext>
            </a:extLst>
          </p:cNvPr>
          <p:cNvPicPr>
            <a:picLocks noChangeAspect="1"/>
          </p:cNvPicPr>
          <p:nvPr/>
        </p:nvPicPr>
        <p:blipFill>
          <a:blip r:embed="rId2"/>
          <a:stretch>
            <a:fillRect/>
          </a:stretch>
        </p:blipFill>
        <p:spPr>
          <a:xfrm>
            <a:off x="150800" y="85220"/>
            <a:ext cx="12299259" cy="6610855"/>
          </a:xfrm>
          <a:prstGeom prst="rect">
            <a:avLst/>
          </a:prstGeom>
        </p:spPr>
      </p:pic>
      <p:sp>
        <p:nvSpPr>
          <p:cNvPr id="2" name="slide1">
            <a:extLst>
              <a:ext uri="{FF2B5EF4-FFF2-40B4-BE49-F238E27FC236}">
                <a16:creationId xmlns:a16="http://schemas.microsoft.com/office/drawing/2014/main" id="{0150880F-F60F-44AD-98EA-A94625146ED3}"/>
              </a:ext>
            </a:extLst>
          </p:cNvPr>
          <p:cNvSpPr>
            <a:spLocks noGrp="1"/>
          </p:cNvSpPr>
          <p:nvPr>
            <p:ph type="ctrTitle"/>
          </p:nvPr>
        </p:nvSpPr>
        <p:spPr>
          <a:xfrm>
            <a:off x="2333625" y="5872347"/>
            <a:ext cx="5724526" cy="823728"/>
          </a:xfrm>
        </p:spPr>
        <p:txBody>
          <a:bodyPr>
            <a:normAutofit/>
          </a:bodyPr>
          <a:lstStyle/>
          <a:p>
            <a:pPr algn="l"/>
            <a:r>
              <a:rPr lang="en-us" sz="5400" dirty="0">
                <a:hlinkClick r:id="rId3"/>
              </a:rPr>
              <a:t>Avg Salary per State</a:t>
            </a:r>
          </a:p>
        </p:txBody>
      </p:sp>
    </p:spTree>
    <p:extLst>
      <p:ext uri="{BB962C8B-B14F-4D97-AF65-F5344CB8AC3E}">
        <p14:creationId xmlns:p14="http://schemas.microsoft.com/office/powerpoint/2010/main" val="95992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0F2D11-C491-48AF-98A4-5C245D7C7BDA}"/>
              </a:ext>
            </a:extLst>
          </p:cNvPr>
          <p:cNvSpPr>
            <a:spLocks noGrp="1"/>
          </p:cNvSpPr>
          <p:nvPr>
            <p:ph type="title"/>
          </p:nvPr>
        </p:nvSpPr>
        <p:spPr>
          <a:xfrm>
            <a:off x="2237411" y="290512"/>
            <a:ext cx="7717177" cy="1581149"/>
          </a:xfrm>
        </p:spPr>
        <p:txBody>
          <a:bodyPr>
            <a:normAutofit/>
          </a:bodyPr>
          <a:lstStyle/>
          <a:p>
            <a:r>
              <a:rPr lang="en-US" sz="4000" dirty="0">
                <a:latin typeface="Agency FB" panose="020B0503020202020204" pitchFamily="34" charset="0"/>
              </a:rPr>
              <a:t>Working on the </a:t>
            </a:r>
            <a:r>
              <a:rPr lang="en-US" sz="4000" b="1" dirty="0">
                <a:latin typeface="Agency FB" panose="020B0503020202020204" pitchFamily="34" charset="0"/>
              </a:rPr>
              <a:t>West Coast </a:t>
            </a:r>
            <a:r>
              <a:rPr lang="en-US" sz="4000" dirty="0">
                <a:latin typeface="Agency FB" panose="020B0503020202020204" pitchFamily="34" charset="0"/>
              </a:rPr>
              <a:t>Vs. </a:t>
            </a:r>
            <a:r>
              <a:rPr lang="en-US" sz="4000" b="1" dirty="0">
                <a:latin typeface="Agency FB" panose="020B0503020202020204" pitchFamily="34" charset="0"/>
              </a:rPr>
              <a:t>East Coast</a:t>
            </a:r>
          </a:p>
        </p:txBody>
      </p:sp>
      <p:sp>
        <p:nvSpPr>
          <p:cNvPr id="6" name="Text Placeholder 5">
            <a:extLst>
              <a:ext uri="{FF2B5EF4-FFF2-40B4-BE49-F238E27FC236}">
                <a16:creationId xmlns:a16="http://schemas.microsoft.com/office/drawing/2014/main" id="{AEBA282B-5AB6-4404-817E-5B6337434974}"/>
              </a:ext>
            </a:extLst>
          </p:cNvPr>
          <p:cNvSpPr>
            <a:spLocks noGrp="1"/>
          </p:cNvSpPr>
          <p:nvPr>
            <p:ph type="body" idx="1"/>
          </p:nvPr>
        </p:nvSpPr>
        <p:spPr/>
        <p:txBody>
          <a:bodyPr>
            <a:normAutofit/>
          </a:bodyPr>
          <a:lstStyle/>
          <a:p>
            <a:pPr algn="ctr"/>
            <a:r>
              <a:rPr lang="en-US" sz="2000" b="0" dirty="0">
                <a:latin typeface="Daytona Condensed" panose="020B0604020202020204" pitchFamily="34" charset="0"/>
              </a:rPr>
              <a:t>West Coast Salaries</a:t>
            </a:r>
          </a:p>
        </p:txBody>
      </p:sp>
      <p:sp>
        <p:nvSpPr>
          <p:cNvPr id="7" name="Content Placeholder 6">
            <a:extLst>
              <a:ext uri="{FF2B5EF4-FFF2-40B4-BE49-F238E27FC236}">
                <a16:creationId xmlns:a16="http://schemas.microsoft.com/office/drawing/2014/main" id="{95036538-D453-466E-B828-D4B2D551523F}"/>
              </a:ext>
            </a:extLst>
          </p:cNvPr>
          <p:cNvSpPr>
            <a:spLocks noGrp="1"/>
          </p:cNvSpPr>
          <p:nvPr>
            <p:ph sz="half" idx="2"/>
          </p:nvPr>
        </p:nvSpPr>
        <p:spPr/>
        <p:txBody>
          <a:bodyPr/>
          <a:lstStyle/>
          <a:p>
            <a:endParaRPr lang="en-US" dirty="0"/>
          </a:p>
        </p:txBody>
      </p:sp>
      <p:sp>
        <p:nvSpPr>
          <p:cNvPr id="8" name="Text Placeholder 7">
            <a:extLst>
              <a:ext uri="{FF2B5EF4-FFF2-40B4-BE49-F238E27FC236}">
                <a16:creationId xmlns:a16="http://schemas.microsoft.com/office/drawing/2014/main" id="{E150FAEB-9A98-430C-9B73-01B82D14F7A4}"/>
              </a:ext>
            </a:extLst>
          </p:cNvPr>
          <p:cNvSpPr>
            <a:spLocks noGrp="1"/>
          </p:cNvSpPr>
          <p:nvPr>
            <p:ph type="body" sz="quarter" idx="3"/>
          </p:nvPr>
        </p:nvSpPr>
        <p:spPr/>
        <p:txBody>
          <a:bodyPr>
            <a:normAutofit/>
          </a:bodyPr>
          <a:lstStyle/>
          <a:p>
            <a:pPr algn="ctr"/>
            <a:r>
              <a:rPr lang="en-US" sz="2000" b="0" dirty="0">
                <a:latin typeface="Daytona Condensed" panose="020B0506030503040204" pitchFamily="34" charset="0"/>
              </a:rPr>
              <a:t>East Coast Salaries</a:t>
            </a:r>
          </a:p>
        </p:txBody>
      </p:sp>
      <p:sp>
        <p:nvSpPr>
          <p:cNvPr id="9" name="Content Placeholder 8">
            <a:extLst>
              <a:ext uri="{FF2B5EF4-FFF2-40B4-BE49-F238E27FC236}">
                <a16:creationId xmlns:a16="http://schemas.microsoft.com/office/drawing/2014/main" id="{47AD07C8-C7A1-44EA-99C2-F4DCAFAEB194}"/>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4198252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1="http://schemas.microsoft.com/office/drawing/2015/9/8/chartex">
        <mc:Choice Requires="cx1">
          <p:graphicFrame>
            <p:nvGraphicFramePr>
              <p:cNvPr id="8" name="Chart 7">
                <a:extLst>
                  <a:ext uri="{FF2B5EF4-FFF2-40B4-BE49-F238E27FC236}">
                    <a16:creationId xmlns:a16="http://schemas.microsoft.com/office/drawing/2014/main" id="{32B1752D-EC12-4AD8-A2EB-CDEAF33405C3}"/>
                  </a:ext>
                </a:extLst>
              </p:cNvPr>
              <p:cNvGraphicFramePr/>
              <p:nvPr>
                <p:extLst>
                  <p:ext uri="{D42A27DB-BD31-4B8C-83A1-F6EECF244321}">
                    <p14:modId xmlns:p14="http://schemas.microsoft.com/office/powerpoint/2010/main" val="4098008878"/>
                  </p:ext>
                </p:extLst>
              </p:nvPr>
            </p:nvGraphicFramePr>
            <p:xfrm>
              <a:off x="139959" y="130629"/>
              <a:ext cx="11821886" cy="6727371"/>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8" name="Chart 7">
                <a:extLst>
                  <a:ext uri="{FF2B5EF4-FFF2-40B4-BE49-F238E27FC236}">
                    <a16:creationId xmlns:a16="http://schemas.microsoft.com/office/drawing/2014/main" id="{32B1752D-EC12-4AD8-A2EB-CDEAF33405C3}"/>
                  </a:ext>
                </a:extLst>
              </p:cNvPr>
              <p:cNvPicPr>
                <a:picLocks noGrp="1" noRot="1" noChangeAspect="1" noMove="1" noResize="1" noEditPoints="1" noAdjustHandles="1" noChangeArrowheads="1" noChangeShapeType="1"/>
              </p:cNvPicPr>
              <p:nvPr/>
            </p:nvPicPr>
            <p:blipFill>
              <a:blip r:embed="rId3"/>
              <a:stretch>
                <a:fillRect/>
              </a:stretch>
            </p:blipFill>
            <p:spPr>
              <a:xfrm>
                <a:off x="139959" y="130629"/>
                <a:ext cx="11821886" cy="6727371"/>
              </a:xfrm>
              <a:prstGeom prst="rect">
                <a:avLst/>
              </a:prstGeom>
            </p:spPr>
          </p:pic>
        </mc:Fallback>
      </mc:AlternateContent>
    </p:spTree>
    <p:extLst>
      <p:ext uri="{BB962C8B-B14F-4D97-AF65-F5344CB8AC3E}">
        <p14:creationId xmlns:p14="http://schemas.microsoft.com/office/powerpoint/2010/main" val="561548477"/>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1720</TotalTime>
  <Words>322</Words>
  <Application>Microsoft Office PowerPoint</Application>
  <PresentationFormat>Widescreen</PresentationFormat>
  <Paragraphs>57</Paragraphs>
  <Slides>17</Slides>
  <Notes>0</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17</vt:i4>
      </vt:variant>
    </vt:vector>
  </HeadingPairs>
  <TitlesOfParts>
    <vt:vector size="33" baseType="lpstr">
      <vt:lpstr>Agency FB</vt:lpstr>
      <vt:lpstr>Amasis MT Pro Black</vt:lpstr>
      <vt:lpstr>Arial Black</vt:lpstr>
      <vt:lpstr>Arial Nova Light</vt:lpstr>
      <vt:lpstr>Avenir Next LT Pro Light</vt:lpstr>
      <vt:lpstr>Bembo</vt:lpstr>
      <vt:lpstr>Book Antiqua</vt:lpstr>
      <vt:lpstr>Calibri</vt:lpstr>
      <vt:lpstr>Century Schoolbook</vt:lpstr>
      <vt:lpstr>Daytona Condensed</vt:lpstr>
      <vt:lpstr>Open Sans</vt:lpstr>
      <vt:lpstr>Tw Cen MT</vt:lpstr>
      <vt:lpstr>Tw Cen MT Condensed</vt:lpstr>
      <vt:lpstr>Wingdings 3</vt:lpstr>
      <vt:lpstr>RetrospectVTI</vt:lpstr>
      <vt:lpstr>Integral</vt:lpstr>
      <vt:lpstr>How Does Being a Data Scientist Make a Difference in our Lives?</vt:lpstr>
      <vt:lpstr>Lien Lai</vt:lpstr>
      <vt:lpstr>What is a Data Scientist?</vt:lpstr>
      <vt:lpstr>What skills are needed in Data Science?</vt:lpstr>
      <vt:lpstr>What Does a Data Scientist Do?</vt:lpstr>
      <vt:lpstr>How Will Data Science change the future?</vt:lpstr>
      <vt:lpstr>Avg Salary per State</vt:lpstr>
      <vt:lpstr>Working on the West Coast Vs. East Coast</vt:lpstr>
      <vt:lpstr>PowerPoint Presentation</vt:lpstr>
      <vt:lpstr>PowerPoint Presentation</vt:lpstr>
      <vt:lpstr>PowerPoint Presentation</vt:lpstr>
      <vt:lpstr>Job title</vt:lpstr>
      <vt:lpstr>PowerPoint Presentation</vt:lpstr>
      <vt:lpstr>PowerPoint Presentation</vt:lpstr>
      <vt:lpstr>PowerPoint Presentation</vt:lpstr>
      <vt:lpstr>Avg Salary of type by sector</vt:lpstr>
      <vt:lpstr>Skills chart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Being a Data Scientist Make a Difference in our Lives?</dc:title>
  <dc:creator>Lien Lai</dc:creator>
  <cp:lastModifiedBy>Lien Lai</cp:lastModifiedBy>
  <cp:revision>5</cp:revision>
  <dcterms:created xsi:type="dcterms:W3CDTF">2022-03-07T03:26:23Z</dcterms:created>
  <dcterms:modified xsi:type="dcterms:W3CDTF">2022-03-30T02:03:49Z</dcterms:modified>
</cp:coreProperties>
</file>

<file path=docProps/thumbnail.jpeg>
</file>